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5143500" type="screen16x9"/>
  <p:notesSz cx="6858000" cy="9144000"/>
  <p:embeddedFontLst>
    <p:embeddedFont>
      <p:font typeface="Calibri" panose="020F0502020204030204" pitchFamily="34" charset="0"/>
      <p:regular r:id="rId32"/>
      <p:bold r:id="rId33"/>
      <p:italic r:id="rId34"/>
      <p:boldItalic r:id="rId35"/>
    </p:embeddedFont>
    <p:embeddedFont>
      <p:font typeface="Lato" panose="020F0502020204030203" pitchFamily="34" charset="0"/>
      <p:regular r:id="rId36"/>
      <p:bold r:id="rId37"/>
      <p:italic r:id="rId38"/>
      <p:boldItalic r:id="rId39"/>
    </p:embeddedFont>
    <p:embeddedFont>
      <p:font typeface="Lato Light" panose="020F0502020204030203" pitchFamily="34" charset="0"/>
      <p:regular r:id="rId40"/>
      <p:bold r:id="rId41"/>
      <p:italic r:id="rId42"/>
      <p:boldItalic r:id="rId43"/>
    </p:embeddedFont>
    <p:embeddedFont>
      <p:font typeface="Raleway" panose="020B0604020202020204" charset="0"/>
      <p:regular r:id="rId44"/>
      <p:bold r:id="rId45"/>
      <p:italic r:id="rId46"/>
      <p:boldItalic r:id="rId47"/>
    </p:embeddedFont>
    <p:embeddedFont>
      <p:font typeface="Roboto Slab" panose="020B0604020202020204" charset="0"/>
      <p:regular r:id="rId48"/>
      <p:bold r:id="rId49"/>
    </p:embeddedFont>
    <p:embeddedFont>
      <p:font typeface="Roboto Slab Light" panose="020B0604020202020204" charset="0"/>
      <p:regular r:id="rId50"/>
      <p:bold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4FA88E7-ABCD-4E11-A1F6-D51EFD6857DA}">
  <a:tblStyle styleId="{D4FA88E7-ABCD-4E11-A1F6-D51EFD6857D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62" y="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s>
</file>

<file path=ppt/media/image1.jpg>
</file>

<file path=ppt/media/image10.png>
</file>

<file path=ppt/media/image2.jpg>
</file>

<file path=ppt/media/image3.jp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35f391192_0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6b1562158b_0_40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6b1562158b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6b1562158b_0_42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6b1562158b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6b1562158b_0_41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6b1562158b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6b1562158b_0_133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6b1562158b_0_1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6b1562158b_0_121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6b1562158b_0_1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6b1562158b_0_82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6b1562158b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6b1562158b_0_120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6b1562158b_0_1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61a59fbf47_0_112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61a59fbf47_0_1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6b1562158b_0_123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6b1562158b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61a59fbf47_0_60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61a59fbf47_0_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3606f1c2d_3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6b1562158b_0_135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6b1562158b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6b1562158b_0_134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6b1562158b_0_1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6b1562158b_0_143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6b1562158b_0_1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6b1562158b_0_145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6b1562158b_0_1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6b1562158b_0_146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6b1562158b_0_1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6b1562158b_0_124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6b1562158b_0_1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6b1562158b_0_125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6b1562158b_0_1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6b1562158b_0_125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6b1562158b_0_1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35ed75ccf_022: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6b1562158b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6b1562158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35f391192_0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35ed75ccf_02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61a59fbf47_0_109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61a59fbf47_0_1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61a59fbf47_0_116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61a59fbf47_0_1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6b1562158b_0_38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6b1562158b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6b1562158b_0_40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6b1562158b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6b1562158b_0_39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6b1562158b_0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2630450" y="630150"/>
            <a:ext cx="3883200" cy="3883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430350" y="228600"/>
            <a:ext cx="1388100" cy="13881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908250" y="4660825"/>
            <a:ext cx="605400" cy="605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706650" y="3872629"/>
            <a:ext cx="1097700" cy="10977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081694" y="771271"/>
            <a:ext cx="774600" cy="774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513651" y="161669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420476" y="3612044"/>
            <a:ext cx="336900" cy="336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362484" y="1670133"/>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18461" y="1338692"/>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163989" y="4374525"/>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300611" y="99019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3001075" y="4182123"/>
            <a:ext cx="508851" cy="478711"/>
            <a:chOff x="5972700" y="2330200"/>
            <a:chExt cx="411625" cy="387275"/>
          </a:xfrm>
        </p:grpSpPr>
        <p:sp>
          <p:nvSpPr>
            <p:cNvPr id="22" name="Google Shape;22;p2"/>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a:off x="5861768" y="506559"/>
            <a:ext cx="524975" cy="832145"/>
            <a:chOff x="6718575" y="2318625"/>
            <a:chExt cx="256950" cy="407375"/>
          </a:xfrm>
        </p:grpSpPr>
        <p:sp>
          <p:nvSpPr>
            <p:cNvPr id="25" name="Google Shape;25;p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6" name="Google Shape;26;p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7" name="Google Shape;27;p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8" name="Google Shape;28;p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9" name="Google Shape;29;p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0" name="Google Shape;30;p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1" name="Google Shape;31;p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2" name="Google Shape;32;p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33" name="Google Shape;33;p2"/>
          <p:cNvSpPr txBox="1">
            <a:spLocks noGrp="1"/>
          </p:cNvSpPr>
          <p:nvPr>
            <p:ph type="ctrTitle"/>
          </p:nvPr>
        </p:nvSpPr>
        <p:spPr>
          <a:xfrm>
            <a:off x="2757250" y="961350"/>
            <a:ext cx="3629400" cy="32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4" name="Google Shape;34;p2"/>
          <p:cNvSpPr/>
          <p:nvPr/>
        </p:nvSpPr>
        <p:spPr>
          <a:xfrm>
            <a:off x="2757247" y="861970"/>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509928" y="4757335"/>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494851" y="4374527"/>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 background">
  <p:cSld name="BLANK_2">
    <p:spTree>
      <p:nvGrpSpPr>
        <p:cNvPr id="1" name="Shape 273"/>
        <p:cNvGrpSpPr/>
        <p:nvPr/>
      </p:nvGrpSpPr>
      <p:grpSpPr>
        <a:xfrm>
          <a:off x="0" y="0"/>
          <a:ext cx="0" cy="0"/>
          <a:chOff x="0" y="0"/>
          <a:chExt cx="0" cy="0"/>
        </a:xfrm>
      </p:grpSpPr>
      <p:sp>
        <p:nvSpPr>
          <p:cNvPr id="274" name="Google Shape;274;p11"/>
          <p:cNvSpPr/>
          <p:nvPr/>
        </p:nvSpPr>
        <p:spPr>
          <a:xfrm>
            <a:off x="0" y="0"/>
            <a:ext cx="9144000" cy="5157300"/>
          </a:xfrm>
          <a:prstGeom prst="frame">
            <a:avLst>
              <a:gd name="adj1" fmla="val 7929"/>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1"/>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217850" y="17125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11"/>
          <p:cNvGrpSpPr/>
          <p:nvPr/>
        </p:nvGrpSpPr>
        <p:grpSpPr>
          <a:xfrm>
            <a:off x="8142375" y="4477573"/>
            <a:ext cx="508851" cy="478711"/>
            <a:chOff x="5972700" y="2330200"/>
            <a:chExt cx="411625" cy="387275"/>
          </a:xfrm>
        </p:grpSpPr>
        <p:sp>
          <p:nvSpPr>
            <p:cNvPr id="289" name="Google Shape;289;p11"/>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11"/>
          <p:cNvGrpSpPr/>
          <p:nvPr/>
        </p:nvGrpSpPr>
        <p:grpSpPr>
          <a:xfrm>
            <a:off x="545621" y="382390"/>
            <a:ext cx="398658" cy="631920"/>
            <a:chOff x="6718575" y="2318625"/>
            <a:chExt cx="256950" cy="407375"/>
          </a:xfrm>
        </p:grpSpPr>
        <p:sp>
          <p:nvSpPr>
            <p:cNvPr id="292" name="Google Shape;292;p11"/>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11"/>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Aqua">
  <p:cSld name="BLANK_1">
    <p:spTree>
      <p:nvGrpSpPr>
        <p:cNvPr id="1" name="Shape 301"/>
        <p:cNvGrpSpPr/>
        <p:nvPr/>
      </p:nvGrpSpPr>
      <p:grpSpPr>
        <a:xfrm>
          <a:off x="0" y="0"/>
          <a:ext cx="0" cy="0"/>
          <a:chOff x="0" y="0"/>
          <a:chExt cx="0" cy="0"/>
        </a:xfrm>
      </p:grpSpPr>
      <p:sp>
        <p:nvSpPr>
          <p:cNvPr id="302" name="Google Shape;302;p12"/>
          <p:cNvSpPr/>
          <p:nvPr/>
        </p:nvSpPr>
        <p:spPr>
          <a:xfrm>
            <a:off x="407150" y="407075"/>
            <a:ext cx="8329800" cy="432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2"/>
          <p:cNvSpPr/>
          <p:nvPr/>
        </p:nvSpPr>
        <p:spPr>
          <a:xfrm>
            <a:off x="-117275" y="847257"/>
            <a:ext cx="605400" cy="605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2"/>
          <p:cNvSpPr/>
          <p:nvPr/>
        </p:nvSpPr>
        <p:spPr>
          <a:xfrm>
            <a:off x="217850" y="171250"/>
            <a:ext cx="1054200" cy="10542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2"/>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2"/>
          <p:cNvSpPr/>
          <p:nvPr/>
        </p:nvSpPr>
        <p:spPr>
          <a:xfrm>
            <a:off x="1397225" y="337514"/>
            <a:ext cx="136800" cy="1368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2"/>
          <p:cNvSpPr/>
          <p:nvPr/>
        </p:nvSpPr>
        <p:spPr>
          <a:xfrm>
            <a:off x="488128" y="1334485"/>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2"/>
          <p:cNvSpPr/>
          <p:nvPr/>
        </p:nvSpPr>
        <p:spPr>
          <a:xfrm>
            <a:off x="7847950" y="4168079"/>
            <a:ext cx="1097700" cy="1097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2"/>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2"/>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2"/>
          <p:cNvSpPr/>
          <p:nvPr/>
        </p:nvSpPr>
        <p:spPr>
          <a:xfrm>
            <a:off x="8622049" y="3872635"/>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2"/>
          <p:cNvSpPr/>
          <p:nvPr/>
        </p:nvSpPr>
        <p:spPr>
          <a:xfrm>
            <a:off x="7550022" y="4801658"/>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2"/>
          <p:cNvSpPr/>
          <p:nvPr/>
        </p:nvSpPr>
        <p:spPr>
          <a:xfrm>
            <a:off x="7325661" y="4674667"/>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2"/>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2"/>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 name="Google Shape;316;p12"/>
          <p:cNvGrpSpPr/>
          <p:nvPr/>
        </p:nvGrpSpPr>
        <p:grpSpPr>
          <a:xfrm>
            <a:off x="8142375" y="4477573"/>
            <a:ext cx="508851" cy="478711"/>
            <a:chOff x="5972700" y="2330200"/>
            <a:chExt cx="411625" cy="387275"/>
          </a:xfrm>
        </p:grpSpPr>
        <p:sp>
          <p:nvSpPr>
            <p:cNvPr id="317" name="Google Shape;317;p12"/>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2"/>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12"/>
          <p:cNvGrpSpPr/>
          <p:nvPr/>
        </p:nvGrpSpPr>
        <p:grpSpPr>
          <a:xfrm>
            <a:off x="545621" y="382390"/>
            <a:ext cx="398658" cy="631920"/>
            <a:chOff x="6718575" y="2318625"/>
            <a:chExt cx="256950" cy="407375"/>
          </a:xfrm>
        </p:grpSpPr>
        <p:sp>
          <p:nvSpPr>
            <p:cNvPr id="320" name="Google Shape;320;p1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 name="Google Shape;328;p12"/>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Yellow">
  <p:cSld name="BLANK_1_1">
    <p:spTree>
      <p:nvGrpSpPr>
        <p:cNvPr id="1" name="Shape 329"/>
        <p:cNvGrpSpPr/>
        <p:nvPr/>
      </p:nvGrpSpPr>
      <p:grpSpPr>
        <a:xfrm>
          <a:off x="0" y="0"/>
          <a:ext cx="0" cy="0"/>
          <a:chOff x="0" y="0"/>
          <a:chExt cx="0" cy="0"/>
        </a:xfrm>
      </p:grpSpPr>
      <p:sp>
        <p:nvSpPr>
          <p:cNvPr id="330" name="Google Shape;330;p13"/>
          <p:cNvSpPr/>
          <p:nvPr/>
        </p:nvSpPr>
        <p:spPr>
          <a:xfrm>
            <a:off x="407150" y="407075"/>
            <a:ext cx="8329800" cy="4329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217850" y="171250"/>
            <a:ext cx="1054200" cy="10542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3"/>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3"/>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344;p13"/>
          <p:cNvGrpSpPr/>
          <p:nvPr/>
        </p:nvGrpSpPr>
        <p:grpSpPr>
          <a:xfrm>
            <a:off x="8142375" y="4477573"/>
            <a:ext cx="508851" cy="478711"/>
            <a:chOff x="5972700" y="2330200"/>
            <a:chExt cx="411625" cy="387275"/>
          </a:xfrm>
        </p:grpSpPr>
        <p:sp>
          <p:nvSpPr>
            <p:cNvPr id="345" name="Google Shape;345;p1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13"/>
          <p:cNvGrpSpPr/>
          <p:nvPr/>
        </p:nvGrpSpPr>
        <p:grpSpPr>
          <a:xfrm>
            <a:off x="545621" y="382390"/>
            <a:ext cx="398658" cy="631920"/>
            <a:chOff x="6718575" y="2318625"/>
            <a:chExt cx="256950" cy="407375"/>
          </a:xfrm>
        </p:grpSpPr>
        <p:sp>
          <p:nvSpPr>
            <p:cNvPr id="348" name="Google Shape;348;p1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 name="Google Shape;356;p13"/>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Magenta">
  <p:cSld name="BLANK_1_1_1">
    <p:spTree>
      <p:nvGrpSpPr>
        <p:cNvPr id="1" name="Shape 357"/>
        <p:cNvGrpSpPr/>
        <p:nvPr/>
      </p:nvGrpSpPr>
      <p:grpSpPr>
        <a:xfrm>
          <a:off x="0" y="0"/>
          <a:ext cx="0" cy="0"/>
          <a:chOff x="0" y="0"/>
          <a:chExt cx="0" cy="0"/>
        </a:xfrm>
      </p:grpSpPr>
      <p:sp>
        <p:nvSpPr>
          <p:cNvPr id="358" name="Google Shape;358;p14"/>
          <p:cNvSpPr/>
          <p:nvPr/>
        </p:nvSpPr>
        <p:spPr>
          <a:xfrm>
            <a:off x="407150" y="407075"/>
            <a:ext cx="8329800" cy="4329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4"/>
          <p:cNvSpPr/>
          <p:nvPr/>
        </p:nvSpPr>
        <p:spPr>
          <a:xfrm>
            <a:off x="217850" y="171250"/>
            <a:ext cx="1054200" cy="10542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4"/>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4"/>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4"/>
          <p:cNvSpPr/>
          <p:nvPr/>
        </p:nvSpPr>
        <p:spPr>
          <a:xfrm>
            <a:off x="488128" y="1334485"/>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4"/>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4"/>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4"/>
          <p:cNvSpPr/>
          <p:nvPr/>
        </p:nvSpPr>
        <p:spPr>
          <a:xfrm>
            <a:off x="8094101" y="3973940"/>
            <a:ext cx="413400" cy="4134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4"/>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4"/>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4"/>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4"/>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C406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 name="Google Shape;371;p14"/>
          <p:cNvGrpSpPr/>
          <p:nvPr/>
        </p:nvGrpSpPr>
        <p:grpSpPr>
          <a:xfrm>
            <a:off x="8142375" y="4477573"/>
            <a:ext cx="508851" cy="478711"/>
            <a:chOff x="5972700" y="2330200"/>
            <a:chExt cx="411625" cy="387275"/>
          </a:xfrm>
        </p:grpSpPr>
        <p:sp>
          <p:nvSpPr>
            <p:cNvPr id="372" name="Google Shape;372;p1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14"/>
          <p:cNvGrpSpPr/>
          <p:nvPr/>
        </p:nvGrpSpPr>
        <p:grpSpPr>
          <a:xfrm>
            <a:off x="545621" y="382390"/>
            <a:ext cx="398658" cy="631920"/>
            <a:chOff x="6718575" y="2318625"/>
            <a:chExt cx="256950" cy="407375"/>
          </a:xfrm>
        </p:grpSpPr>
        <p:sp>
          <p:nvSpPr>
            <p:cNvPr id="375" name="Google Shape;375;p1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 name="Google Shape;383;p14"/>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37"/>
        <p:cNvGrpSpPr/>
        <p:nvPr/>
      </p:nvGrpSpPr>
      <p:grpSpPr>
        <a:xfrm>
          <a:off x="0" y="0"/>
          <a:ext cx="0" cy="0"/>
          <a:chOff x="0" y="0"/>
          <a:chExt cx="0" cy="0"/>
        </a:xfrm>
      </p:grpSpPr>
      <p:sp>
        <p:nvSpPr>
          <p:cNvPr id="38" name="Google Shape;38;p3"/>
          <p:cNvSpPr/>
          <p:nvPr/>
        </p:nvSpPr>
        <p:spPr>
          <a:xfrm>
            <a:off x="407150" y="407075"/>
            <a:ext cx="8329800" cy="432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2630450" y="630150"/>
            <a:ext cx="3883200" cy="388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5430350" y="228600"/>
            <a:ext cx="1388100" cy="13881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5908250" y="4660825"/>
            <a:ext cx="605400" cy="6054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2706650" y="3872629"/>
            <a:ext cx="1097700" cy="10977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081694" y="771271"/>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6513651" y="1616690"/>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2420476" y="3612044"/>
            <a:ext cx="336900" cy="336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2362484" y="1670133"/>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6818461" y="1338692"/>
            <a:ext cx="93900" cy="939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163989" y="4374525"/>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2300611" y="99019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3001075" y="4182123"/>
            <a:ext cx="508851" cy="478711"/>
            <a:chOff x="5972700" y="2330200"/>
            <a:chExt cx="411625" cy="387275"/>
          </a:xfrm>
        </p:grpSpPr>
        <p:sp>
          <p:nvSpPr>
            <p:cNvPr id="51" name="Google Shape;51;p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861768" y="506559"/>
            <a:ext cx="524975" cy="832145"/>
            <a:chOff x="6718575" y="2318625"/>
            <a:chExt cx="256950" cy="407375"/>
          </a:xfrm>
        </p:grpSpPr>
        <p:sp>
          <p:nvSpPr>
            <p:cNvPr id="54" name="Google Shape;54;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5" name="Google Shape;55;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 name="Google Shape;56;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7" name="Google Shape;57;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8" name="Google Shape;58;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9" name="Google Shape;59;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0" name="Google Shape;60;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1" name="Google Shape;61;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62" name="Google Shape;62;p3"/>
          <p:cNvSpPr/>
          <p:nvPr/>
        </p:nvSpPr>
        <p:spPr>
          <a:xfrm>
            <a:off x="2757247" y="861970"/>
            <a:ext cx="300900" cy="3009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3509928" y="4757335"/>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5494851" y="4374527"/>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txBox="1">
            <a:spLocks noGrp="1"/>
          </p:cNvSpPr>
          <p:nvPr>
            <p:ph type="ctrTitle"/>
          </p:nvPr>
        </p:nvSpPr>
        <p:spPr>
          <a:xfrm>
            <a:off x="2886100" y="1888150"/>
            <a:ext cx="33717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000"/>
              <a:buNone/>
              <a:defRPr sz="3000">
                <a:solidFill>
                  <a:schemeClr val="accent1"/>
                </a:solidFill>
              </a:defRPr>
            </a:lvl1pPr>
            <a:lvl2pPr lvl="1" algn="ctr" rtl="0">
              <a:spcBef>
                <a:spcPts val="0"/>
              </a:spcBef>
              <a:spcAft>
                <a:spcPts val="0"/>
              </a:spcAft>
              <a:buClr>
                <a:schemeClr val="accent1"/>
              </a:buClr>
              <a:buSzPts val="3000"/>
              <a:buNone/>
              <a:defRPr sz="3000">
                <a:solidFill>
                  <a:schemeClr val="accent1"/>
                </a:solidFill>
              </a:defRPr>
            </a:lvl2pPr>
            <a:lvl3pPr lvl="2" algn="ctr" rtl="0">
              <a:spcBef>
                <a:spcPts val="0"/>
              </a:spcBef>
              <a:spcAft>
                <a:spcPts val="0"/>
              </a:spcAft>
              <a:buClr>
                <a:schemeClr val="accent1"/>
              </a:buClr>
              <a:buSzPts val="3000"/>
              <a:buNone/>
              <a:defRPr sz="3000">
                <a:solidFill>
                  <a:schemeClr val="accent1"/>
                </a:solidFill>
              </a:defRPr>
            </a:lvl3pPr>
            <a:lvl4pPr lvl="3" algn="ctr" rtl="0">
              <a:spcBef>
                <a:spcPts val="0"/>
              </a:spcBef>
              <a:spcAft>
                <a:spcPts val="0"/>
              </a:spcAft>
              <a:buClr>
                <a:schemeClr val="accent1"/>
              </a:buClr>
              <a:buSzPts val="3000"/>
              <a:buNone/>
              <a:defRPr sz="3000">
                <a:solidFill>
                  <a:schemeClr val="accent1"/>
                </a:solidFill>
              </a:defRPr>
            </a:lvl4pPr>
            <a:lvl5pPr lvl="4" algn="ctr" rtl="0">
              <a:spcBef>
                <a:spcPts val="0"/>
              </a:spcBef>
              <a:spcAft>
                <a:spcPts val="0"/>
              </a:spcAft>
              <a:buClr>
                <a:schemeClr val="accent1"/>
              </a:buClr>
              <a:buSzPts val="3000"/>
              <a:buNone/>
              <a:defRPr sz="3000">
                <a:solidFill>
                  <a:schemeClr val="accent1"/>
                </a:solidFill>
              </a:defRPr>
            </a:lvl5pPr>
            <a:lvl6pPr lvl="5" algn="ctr" rtl="0">
              <a:spcBef>
                <a:spcPts val="0"/>
              </a:spcBef>
              <a:spcAft>
                <a:spcPts val="0"/>
              </a:spcAft>
              <a:buClr>
                <a:schemeClr val="accent1"/>
              </a:buClr>
              <a:buSzPts val="3000"/>
              <a:buNone/>
              <a:defRPr sz="3000">
                <a:solidFill>
                  <a:schemeClr val="accent1"/>
                </a:solidFill>
              </a:defRPr>
            </a:lvl6pPr>
            <a:lvl7pPr lvl="6" algn="ctr" rtl="0">
              <a:spcBef>
                <a:spcPts val="0"/>
              </a:spcBef>
              <a:spcAft>
                <a:spcPts val="0"/>
              </a:spcAft>
              <a:buClr>
                <a:schemeClr val="accent1"/>
              </a:buClr>
              <a:buSzPts val="3000"/>
              <a:buNone/>
              <a:defRPr sz="3000">
                <a:solidFill>
                  <a:schemeClr val="accent1"/>
                </a:solidFill>
              </a:defRPr>
            </a:lvl7pPr>
            <a:lvl8pPr lvl="7" algn="ctr" rtl="0">
              <a:spcBef>
                <a:spcPts val="0"/>
              </a:spcBef>
              <a:spcAft>
                <a:spcPts val="0"/>
              </a:spcAft>
              <a:buClr>
                <a:schemeClr val="accent1"/>
              </a:buClr>
              <a:buSzPts val="3000"/>
              <a:buNone/>
              <a:defRPr sz="3000">
                <a:solidFill>
                  <a:schemeClr val="accent1"/>
                </a:solidFill>
              </a:defRPr>
            </a:lvl8pPr>
            <a:lvl9pPr lvl="8" algn="ctr" rtl="0">
              <a:spcBef>
                <a:spcPts val="0"/>
              </a:spcBef>
              <a:spcAft>
                <a:spcPts val="0"/>
              </a:spcAft>
              <a:buClr>
                <a:schemeClr val="accent1"/>
              </a:buClr>
              <a:buSzPts val="3000"/>
              <a:buNone/>
              <a:defRPr sz="3000">
                <a:solidFill>
                  <a:schemeClr val="accent1"/>
                </a:solidFill>
              </a:defRPr>
            </a:lvl9pPr>
          </a:lstStyle>
          <a:p>
            <a:endParaRPr/>
          </a:p>
        </p:txBody>
      </p:sp>
      <p:sp>
        <p:nvSpPr>
          <p:cNvPr id="66" name="Google Shape;66;p3"/>
          <p:cNvSpPr txBox="1">
            <a:spLocks noGrp="1"/>
          </p:cNvSpPr>
          <p:nvPr>
            <p:ph type="subTitle" idx="1"/>
          </p:nvPr>
        </p:nvSpPr>
        <p:spPr>
          <a:xfrm>
            <a:off x="2886100" y="2916252"/>
            <a:ext cx="33717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000"/>
              <a:buNone/>
              <a:defRPr>
                <a:solidFill>
                  <a:schemeClr val="accent2"/>
                </a:solidFill>
              </a:defRPr>
            </a:lvl1pPr>
            <a:lvl2pPr lvl="1" algn="ctr" rtl="0">
              <a:spcBef>
                <a:spcPts val="1000"/>
              </a:spcBef>
              <a:spcAft>
                <a:spcPts val="0"/>
              </a:spcAft>
              <a:buClr>
                <a:schemeClr val="accent2"/>
              </a:buClr>
              <a:buSzPts val="3000"/>
              <a:buNone/>
              <a:defRPr sz="3000">
                <a:solidFill>
                  <a:schemeClr val="accent2"/>
                </a:solidFill>
              </a:defRPr>
            </a:lvl2pPr>
            <a:lvl3pPr lvl="2" algn="ctr" rtl="0">
              <a:spcBef>
                <a:spcPts val="1000"/>
              </a:spcBef>
              <a:spcAft>
                <a:spcPts val="0"/>
              </a:spcAft>
              <a:buClr>
                <a:schemeClr val="accent2"/>
              </a:buClr>
              <a:buSzPts val="3000"/>
              <a:buNone/>
              <a:defRPr sz="3000">
                <a:solidFill>
                  <a:schemeClr val="accent2"/>
                </a:solidFill>
              </a:defRPr>
            </a:lvl3pPr>
            <a:lvl4pPr lvl="3" algn="ctr" rtl="0">
              <a:spcBef>
                <a:spcPts val="1000"/>
              </a:spcBef>
              <a:spcAft>
                <a:spcPts val="0"/>
              </a:spcAft>
              <a:buClr>
                <a:schemeClr val="accent2"/>
              </a:buClr>
              <a:buSzPts val="3000"/>
              <a:buNone/>
              <a:defRPr sz="3000">
                <a:solidFill>
                  <a:schemeClr val="accent2"/>
                </a:solidFill>
              </a:defRPr>
            </a:lvl4pPr>
            <a:lvl5pPr lvl="4" algn="ctr" rtl="0">
              <a:spcBef>
                <a:spcPts val="1000"/>
              </a:spcBef>
              <a:spcAft>
                <a:spcPts val="0"/>
              </a:spcAft>
              <a:buClr>
                <a:schemeClr val="accent2"/>
              </a:buClr>
              <a:buSzPts val="3000"/>
              <a:buNone/>
              <a:defRPr sz="3000">
                <a:solidFill>
                  <a:schemeClr val="accent2"/>
                </a:solidFill>
              </a:defRPr>
            </a:lvl5pPr>
            <a:lvl6pPr lvl="5" algn="ctr" rtl="0">
              <a:spcBef>
                <a:spcPts val="1000"/>
              </a:spcBef>
              <a:spcAft>
                <a:spcPts val="0"/>
              </a:spcAft>
              <a:buClr>
                <a:schemeClr val="accent2"/>
              </a:buClr>
              <a:buSzPts val="3000"/>
              <a:buNone/>
              <a:defRPr sz="3000">
                <a:solidFill>
                  <a:schemeClr val="accent2"/>
                </a:solidFill>
              </a:defRPr>
            </a:lvl6pPr>
            <a:lvl7pPr lvl="6" algn="ctr" rtl="0">
              <a:spcBef>
                <a:spcPts val="1000"/>
              </a:spcBef>
              <a:spcAft>
                <a:spcPts val="0"/>
              </a:spcAft>
              <a:buClr>
                <a:schemeClr val="accent2"/>
              </a:buClr>
              <a:buSzPts val="3000"/>
              <a:buNone/>
              <a:defRPr sz="3000">
                <a:solidFill>
                  <a:schemeClr val="accent2"/>
                </a:solidFill>
              </a:defRPr>
            </a:lvl7pPr>
            <a:lvl8pPr lvl="7" algn="ctr" rtl="0">
              <a:spcBef>
                <a:spcPts val="1000"/>
              </a:spcBef>
              <a:spcAft>
                <a:spcPts val="0"/>
              </a:spcAft>
              <a:buClr>
                <a:schemeClr val="accent2"/>
              </a:buClr>
              <a:buSzPts val="3000"/>
              <a:buNone/>
              <a:defRPr sz="3000">
                <a:solidFill>
                  <a:schemeClr val="accent2"/>
                </a:solidFill>
              </a:defRPr>
            </a:lvl8pPr>
            <a:lvl9pPr lvl="8" algn="ctr" rtl="0">
              <a:spcBef>
                <a:spcPts val="1000"/>
              </a:spcBef>
              <a:spcAft>
                <a:spcPts val="1000"/>
              </a:spcAft>
              <a:buClr>
                <a:schemeClr val="accent2"/>
              </a:buClr>
              <a:buSzPts val="3000"/>
              <a:buNone/>
              <a:defRPr sz="3000">
                <a:solidFill>
                  <a:schemeClr val="accent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67"/>
        <p:cNvGrpSpPr/>
        <p:nvPr/>
      </p:nvGrpSpPr>
      <p:grpSpPr>
        <a:xfrm>
          <a:off x="0" y="0"/>
          <a:ext cx="0" cy="0"/>
          <a:chOff x="0" y="0"/>
          <a:chExt cx="0" cy="0"/>
        </a:xfrm>
      </p:grpSpPr>
      <p:sp>
        <p:nvSpPr>
          <p:cNvPr id="68" name="Google Shape;68;p4"/>
          <p:cNvSpPr/>
          <p:nvPr/>
        </p:nvSpPr>
        <p:spPr>
          <a:xfrm>
            <a:off x="407150" y="407075"/>
            <a:ext cx="8329800" cy="4329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811800" y="-194800"/>
            <a:ext cx="1520400" cy="152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4982150" y="734775"/>
            <a:ext cx="774600" cy="774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3469949" y="810973"/>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3109875" y="154418"/>
            <a:ext cx="508800" cy="5088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5395528" y="-85690"/>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140400" y="3784204"/>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8079301" y="4416226"/>
            <a:ext cx="879300" cy="8793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407150" y="4701449"/>
            <a:ext cx="336900" cy="3369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96576" y="4123321"/>
            <a:ext cx="292800" cy="2928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7800547" y="4653308"/>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8471997" y="4203227"/>
            <a:ext cx="93900" cy="939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528659" y="3509275"/>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8327788" y="4664713"/>
            <a:ext cx="382244" cy="382244"/>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4"/>
          <p:cNvGrpSpPr/>
          <p:nvPr/>
        </p:nvGrpSpPr>
        <p:grpSpPr>
          <a:xfrm>
            <a:off x="154025" y="4093698"/>
            <a:ext cx="508851" cy="478711"/>
            <a:chOff x="5972700" y="2330200"/>
            <a:chExt cx="411625" cy="387275"/>
          </a:xfrm>
        </p:grpSpPr>
        <p:sp>
          <p:nvSpPr>
            <p:cNvPr id="83" name="Google Shape;83;p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4"/>
          <p:cNvGrpSpPr/>
          <p:nvPr/>
        </p:nvGrpSpPr>
        <p:grpSpPr>
          <a:xfrm>
            <a:off x="5222963" y="889722"/>
            <a:ext cx="292923" cy="464285"/>
            <a:chOff x="6718575" y="2318625"/>
            <a:chExt cx="256950" cy="407375"/>
          </a:xfrm>
        </p:grpSpPr>
        <p:sp>
          <p:nvSpPr>
            <p:cNvPr id="86" name="Google Shape;86;p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 name="Google Shape;94;p4"/>
          <p:cNvSpPr txBox="1">
            <a:spLocks noGrp="1"/>
          </p:cNvSpPr>
          <p:nvPr>
            <p:ph type="body" idx="1"/>
          </p:nvPr>
        </p:nvSpPr>
        <p:spPr>
          <a:xfrm>
            <a:off x="1242275" y="1704600"/>
            <a:ext cx="6659700" cy="819900"/>
          </a:xfrm>
          <a:prstGeom prst="rect">
            <a:avLst/>
          </a:prstGeom>
        </p:spPr>
        <p:txBody>
          <a:bodyPr spcFirstLastPara="1" wrap="square" lIns="91425" tIns="91425" rIns="91425" bIns="91425" anchor="t" anchorCtr="0">
            <a:noAutofit/>
          </a:bodyPr>
          <a:lstStyle>
            <a:lvl1pPr marL="457200" lvl="0" indent="-419100" algn="ctr" rtl="0">
              <a:spcBef>
                <a:spcPts val="600"/>
              </a:spcBef>
              <a:spcAft>
                <a:spcPts val="0"/>
              </a:spcAft>
              <a:buClr>
                <a:schemeClr val="dk1"/>
              </a:buClr>
              <a:buSzPts val="3000"/>
              <a:buChar char="○"/>
              <a:defRPr sz="3000" i="1"/>
            </a:lvl1pPr>
            <a:lvl2pPr marL="914400" lvl="1" indent="-419100" algn="ctr" rtl="0">
              <a:spcBef>
                <a:spcPts val="1000"/>
              </a:spcBef>
              <a:spcAft>
                <a:spcPts val="0"/>
              </a:spcAft>
              <a:buClr>
                <a:schemeClr val="dk1"/>
              </a:buClr>
              <a:buSzPts val="3000"/>
              <a:buChar char="◦"/>
              <a:defRPr sz="3000" i="1"/>
            </a:lvl2pPr>
            <a:lvl3pPr marL="1371600" lvl="2" indent="-419100" algn="ctr" rtl="0">
              <a:spcBef>
                <a:spcPts val="1000"/>
              </a:spcBef>
              <a:spcAft>
                <a:spcPts val="0"/>
              </a:spcAft>
              <a:buClr>
                <a:schemeClr val="dk1"/>
              </a:buClr>
              <a:buSzPts val="3000"/>
              <a:buChar char="◦"/>
              <a:defRPr sz="3000" i="1"/>
            </a:lvl3pPr>
            <a:lvl4pPr marL="1828800" lvl="3" indent="-419100" algn="ctr" rtl="0">
              <a:spcBef>
                <a:spcPts val="1000"/>
              </a:spcBef>
              <a:spcAft>
                <a:spcPts val="0"/>
              </a:spcAft>
              <a:buSzPts val="3000"/>
              <a:buChar char="◦"/>
              <a:defRPr sz="3000" i="1"/>
            </a:lvl4pPr>
            <a:lvl5pPr marL="2286000" lvl="4" indent="-419100" algn="ctr" rtl="0">
              <a:spcBef>
                <a:spcPts val="1000"/>
              </a:spcBef>
              <a:spcAft>
                <a:spcPts val="0"/>
              </a:spcAft>
              <a:buSzPts val="3000"/>
              <a:buChar char="◦"/>
              <a:defRPr sz="3000" i="1"/>
            </a:lvl5pPr>
            <a:lvl6pPr marL="2743200" lvl="5" indent="-419100" algn="ctr" rtl="0">
              <a:spcBef>
                <a:spcPts val="1000"/>
              </a:spcBef>
              <a:spcAft>
                <a:spcPts val="0"/>
              </a:spcAft>
              <a:buSzPts val="3000"/>
              <a:buChar char="◦"/>
              <a:defRPr sz="3000" i="1"/>
            </a:lvl6pPr>
            <a:lvl7pPr marL="3200400" lvl="6" indent="-419100" algn="ctr" rtl="0">
              <a:spcBef>
                <a:spcPts val="1000"/>
              </a:spcBef>
              <a:spcAft>
                <a:spcPts val="0"/>
              </a:spcAft>
              <a:buSzPts val="3000"/>
              <a:buChar char="◦"/>
              <a:defRPr sz="3000" i="1"/>
            </a:lvl7pPr>
            <a:lvl8pPr marL="3657600" lvl="7" indent="-419100" algn="ctr" rtl="0">
              <a:spcBef>
                <a:spcPts val="1000"/>
              </a:spcBef>
              <a:spcAft>
                <a:spcPts val="0"/>
              </a:spcAft>
              <a:buSzPts val="3000"/>
              <a:buChar char="◦"/>
              <a:defRPr sz="3000" i="1"/>
            </a:lvl8pPr>
            <a:lvl9pPr marL="4114800" lvl="8" indent="-419100" algn="ctr">
              <a:spcBef>
                <a:spcPts val="1000"/>
              </a:spcBef>
              <a:spcAft>
                <a:spcPts val="1000"/>
              </a:spcAft>
              <a:buSzPts val="3000"/>
              <a:buChar char="◦"/>
              <a:defRPr sz="3000" i="1"/>
            </a:lvl9pPr>
          </a:lstStyle>
          <a:p>
            <a:endParaRPr/>
          </a:p>
        </p:txBody>
      </p:sp>
      <p:sp>
        <p:nvSpPr>
          <p:cNvPr id="95" name="Google Shape;95;p4"/>
          <p:cNvSpPr txBox="1"/>
          <p:nvPr/>
        </p:nvSpPr>
        <p:spPr>
          <a:xfrm>
            <a:off x="3593400" y="8930"/>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600" b="1">
                <a:solidFill>
                  <a:srgbClr val="FFFFFF"/>
                </a:solidFill>
              </a:rPr>
              <a:t>“</a:t>
            </a:r>
            <a:endParaRPr sz="9600" b="1">
              <a:solidFill>
                <a:srgbClr val="FFFFFF"/>
              </a:solidFill>
            </a:endParaRPr>
          </a:p>
        </p:txBody>
      </p:sp>
      <p:sp>
        <p:nvSpPr>
          <p:cNvPr id="96" name="Google Shape;96;p4"/>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97"/>
        <p:cNvGrpSpPr/>
        <p:nvPr/>
      </p:nvGrpSpPr>
      <p:grpSpPr>
        <a:xfrm>
          <a:off x="0" y="0"/>
          <a:ext cx="0" cy="0"/>
          <a:chOff x="0" y="0"/>
          <a:chExt cx="0" cy="0"/>
        </a:xfrm>
      </p:grpSpPr>
      <p:sp>
        <p:nvSpPr>
          <p:cNvPr id="98" name="Google Shape;98;p5"/>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5"/>
          <p:cNvGrpSpPr/>
          <p:nvPr/>
        </p:nvGrpSpPr>
        <p:grpSpPr>
          <a:xfrm>
            <a:off x="8142375" y="4477573"/>
            <a:ext cx="508851" cy="478711"/>
            <a:chOff x="5972700" y="2330200"/>
            <a:chExt cx="411625" cy="387275"/>
          </a:xfrm>
        </p:grpSpPr>
        <p:sp>
          <p:nvSpPr>
            <p:cNvPr id="113" name="Google Shape;113;p5"/>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5"/>
          <p:cNvGrpSpPr/>
          <p:nvPr/>
        </p:nvGrpSpPr>
        <p:grpSpPr>
          <a:xfrm>
            <a:off x="2139871" y="482540"/>
            <a:ext cx="398658" cy="631920"/>
            <a:chOff x="6718575" y="2318625"/>
            <a:chExt cx="256950" cy="407375"/>
          </a:xfrm>
        </p:grpSpPr>
        <p:sp>
          <p:nvSpPr>
            <p:cNvPr id="116" name="Google Shape;116;p5"/>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5"/>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25" name="Google Shape;125;p5"/>
          <p:cNvSpPr txBox="1">
            <a:spLocks noGrp="1"/>
          </p:cNvSpPr>
          <p:nvPr>
            <p:ph type="body" idx="1"/>
          </p:nvPr>
        </p:nvSpPr>
        <p:spPr>
          <a:xfrm>
            <a:off x="2901875" y="1033400"/>
            <a:ext cx="5292300" cy="3267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a:lvl1pPr>
            <a:lvl2pPr marL="914400" lvl="1" indent="-355600">
              <a:spcBef>
                <a:spcPts val="1000"/>
              </a:spcBef>
              <a:spcAft>
                <a:spcPts val="0"/>
              </a:spcAft>
              <a:buSzPts val="2000"/>
              <a:buChar char="◦"/>
              <a:defRPr/>
            </a:lvl2pPr>
            <a:lvl3pPr marL="1371600" lvl="2" indent="-355600">
              <a:spcBef>
                <a:spcPts val="1000"/>
              </a:spcBef>
              <a:spcAft>
                <a:spcPts val="0"/>
              </a:spcAft>
              <a:buSzPts val="2000"/>
              <a:buChar char="◦"/>
              <a:defRPr/>
            </a:lvl3pPr>
            <a:lvl4pPr marL="1828800" lvl="3" indent="-355600">
              <a:spcBef>
                <a:spcPts val="1000"/>
              </a:spcBef>
              <a:spcAft>
                <a:spcPts val="0"/>
              </a:spcAft>
              <a:buSzPts val="2000"/>
              <a:buChar char="◦"/>
              <a:defRPr/>
            </a:lvl4pPr>
            <a:lvl5pPr marL="2286000" lvl="4" indent="-355600">
              <a:spcBef>
                <a:spcPts val="1000"/>
              </a:spcBef>
              <a:spcAft>
                <a:spcPts val="0"/>
              </a:spcAft>
              <a:buSzPts val="2000"/>
              <a:buChar char="◦"/>
              <a:defRPr/>
            </a:lvl5pPr>
            <a:lvl6pPr marL="2743200" lvl="5" indent="-355600">
              <a:spcBef>
                <a:spcPts val="1000"/>
              </a:spcBef>
              <a:spcAft>
                <a:spcPts val="0"/>
              </a:spcAft>
              <a:buSzPts val="2000"/>
              <a:buChar char="◦"/>
              <a:defRPr/>
            </a:lvl6pPr>
            <a:lvl7pPr marL="3200400" lvl="6" indent="-355600">
              <a:spcBef>
                <a:spcPts val="1000"/>
              </a:spcBef>
              <a:spcAft>
                <a:spcPts val="0"/>
              </a:spcAft>
              <a:buSzPts val="2000"/>
              <a:buChar char="◦"/>
              <a:defRPr/>
            </a:lvl7pPr>
            <a:lvl8pPr marL="3657600" lvl="7" indent="-355600">
              <a:spcBef>
                <a:spcPts val="1000"/>
              </a:spcBef>
              <a:spcAft>
                <a:spcPts val="0"/>
              </a:spcAft>
              <a:buSzPts val="2000"/>
              <a:buChar char="◦"/>
              <a:defRPr/>
            </a:lvl8pPr>
            <a:lvl9pPr marL="4114800" lvl="8" indent="-355600">
              <a:spcBef>
                <a:spcPts val="1000"/>
              </a:spcBef>
              <a:spcAft>
                <a:spcPts val="1000"/>
              </a:spcAft>
              <a:buSzPts val="2000"/>
              <a:buChar char="◦"/>
              <a:defRPr/>
            </a:lvl9pPr>
          </a:lstStyle>
          <a:p>
            <a:endParaRPr/>
          </a:p>
        </p:txBody>
      </p:sp>
      <p:sp>
        <p:nvSpPr>
          <p:cNvPr id="126" name="Google Shape;126;p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27"/>
        <p:cNvGrpSpPr/>
        <p:nvPr/>
      </p:nvGrpSpPr>
      <p:grpSpPr>
        <a:xfrm>
          <a:off x="0" y="0"/>
          <a:ext cx="0" cy="0"/>
          <a:chOff x="0" y="0"/>
          <a:chExt cx="0" cy="0"/>
        </a:xfrm>
      </p:grpSpPr>
      <p:sp>
        <p:nvSpPr>
          <p:cNvPr id="128" name="Google Shape;128;p6"/>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6"/>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6"/>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6"/>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6"/>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6"/>
          <p:cNvGrpSpPr/>
          <p:nvPr/>
        </p:nvGrpSpPr>
        <p:grpSpPr>
          <a:xfrm>
            <a:off x="8142375" y="4477573"/>
            <a:ext cx="508851" cy="478711"/>
            <a:chOff x="5972700" y="2330200"/>
            <a:chExt cx="411625" cy="387275"/>
          </a:xfrm>
        </p:grpSpPr>
        <p:sp>
          <p:nvSpPr>
            <p:cNvPr id="143" name="Google Shape;143;p6"/>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6"/>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 name="Google Shape;145;p6"/>
          <p:cNvGrpSpPr/>
          <p:nvPr/>
        </p:nvGrpSpPr>
        <p:grpSpPr>
          <a:xfrm>
            <a:off x="2139871" y="482540"/>
            <a:ext cx="398658" cy="631920"/>
            <a:chOff x="6718575" y="2318625"/>
            <a:chExt cx="256950" cy="407375"/>
          </a:xfrm>
        </p:grpSpPr>
        <p:sp>
          <p:nvSpPr>
            <p:cNvPr id="146" name="Google Shape;146;p6"/>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6"/>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6"/>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6"/>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6"/>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6"/>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6"/>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6"/>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6"/>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55" name="Google Shape;155;p6"/>
          <p:cNvSpPr txBox="1">
            <a:spLocks noGrp="1"/>
          </p:cNvSpPr>
          <p:nvPr>
            <p:ph type="body" idx="1"/>
          </p:nvPr>
        </p:nvSpPr>
        <p:spPr>
          <a:xfrm>
            <a:off x="2830925" y="1200150"/>
            <a:ext cx="2516400" cy="31203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1000"/>
              </a:spcBef>
              <a:spcAft>
                <a:spcPts val="0"/>
              </a:spcAft>
              <a:buSzPts val="1800"/>
              <a:buChar char="◦"/>
              <a:defRPr sz="1800"/>
            </a:lvl2pPr>
            <a:lvl3pPr marL="1371600" lvl="2" indent="-342900">
              <a:spcBef>
                <a:spcPts val="1000"/>
              </a:spcBef>
              <a:spcAft>
                <a:spcPts val="0"/>
              </a:spcAft>
              <a:buSzPts val="1800"/>
              <a:buChar char="◦"/>
              <a:defRPr sz="1800"/>
            </a:lvl3pPr>
            <a:lvl4pPr marL="1828800" lvl="3" indent="-342900">
              <a:spcBef>
                <a:spcPts val="1000"/>
              </a:spcBef>
              <a:spcAft>
                <a:spcPts val="0"/>
              </a:spcAft>
              <a:buSzPts val="1800"/>
              <a:buChar char="◦"/>
              <a:defRPr sz="1800"/>
            </a:lvl4pPr>
            <a:lvl5pPr marL="2286000" lvl="4" indent="-342900">
              <a:spcBef>
                <a:spcPts val="1000"/>
              </a:spcBef>
              <a:spcAft>
                <a:spcPts val="0"/>
              </a:spcAft>
              <a:buSzPts val="1800"/>
              <a:buChar char="◦"/>
              <a:defRPr sz="1800"/>
            </a:lvl5pPr>
            <a:lvl6pPr marL="2743200" lvl="5" indent="-342900">
              <a:spcBef>
                <a:spcPts val="1000"/>
              </a:spcBef>
              <a:spcAft>
                <a:spcPts val="0"/>
              </a:spcAft>
              <a:buSzPts val="1800"/>
              <a:buChar char="◦"/>
              <a:defRPr sz="1800"/>
            </a:lvl6pPr>
            <a:lvl7pPr marL="3200400" lvl="6" indent="-342900">
              <a:spcBef>
                <a:spcPts val="1000"/>
              </a:spcBef>
              <a:spcAft>
                <a:spcPts val="0"/>
              </a:spcAft>
              <a:buSzPts val="1800"/>
              <a:buChar char="◦"/>
              <a:defRPr sz="1800"/>
            </a:lvl7pPr>
            <a:lvl8pPr marL="3657600" lvl="7" indent="-342900">
              <a:spcBef>
                <a:spcPts val="1000"/>
              </a:spcBef>
              <a:spcAft>
                <a:spcPts val="0"/>
              </a:spcAft>
              <a:buSzPts val="1800"/>
              <a:buChar char="◦"/>
              <a:defRPr sz="1800"/>
            </a:lvl8pPr>
            <a:lvl9pPr marL="4114800" lvl="8" indent="-342900">
              <a:spcBef>
                <a:spcPts val="1000"/>
              </a:spcBef>
              <a:spcAft>
                <a:spcPts val="1000"/>
              </a:spcAft>
              <a:buSzPts val="1800"/>
              <a:buChar char="◦"/>
              <a:defRPr sz="1800"/>
            </a:lvl9pPr>
          </a:lstStyle>
          <a:p>
            <a:endParaRPr/>
          </a:p>
        </p:txBody>
      </p:sp>
      <p:sp>
        <p:nvSpPr>
          <p:cNvPr id="156" name="Google Shape;156;p6"/>
          <p:cNvSpPr txBox="1">
            <a:spLocks noGrp="1"/>
          </p:cNvSpPr>
          <p:nvPr>
            <p:ph type="body" idx="2"/>
          </p:nvPr>
        </p:nvSpPr>
        <p:spPr>
          <a:xfrm>
            <a:off x="5651044" y="1200150"/>
            <a:ext cx="2671500" cy="31203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1000"/>
              </a:spcBef>
              <a:spcAft>
                <a:spcPts val="0"/>
              </a:spcAft>
              <a:buSzPts val="1800"/>
              <a:buChar char="◦"/>
              <a:defRPr sz="1800"/>
            </a:lvl2pPr>
            <a:lvl3pPr marL="1371600" lvl="2" indent="-342900">
              <a:spcBef>
                <a:spcPts val="1000"/>
              </a:spcBef>
              <a:spcAft>
                <a:spcPts val="0"/>
              </a:spcAft>
              <a:buSzPts val="1800"/>
              <a:buChar char="◦"/>
              <a:defRPr sz="1800"/>
            </a:lvl3pPr>
            <a:lvl4pPr marL="1828800" lvl="3" indent="-342900">
              <a:spcBef>
                <a:spcPts val="1000"/>
              </a:spcBef>
              <a:spcAft>
                <a:spcPts val="0"/>
              </a:spcAft>
              <a:buSzPts val="1800"/>
              <a:buChar char="◦"/>
              <a:defRPr sz="1800"/>
            </a:lvl4pPr>
            <a:lvl5pPr marL="2286000" lvl="4" indent="-342900">
              <a:spcBef>
                <a:spcPts val="1000"/>
              </a:spcBef>
              <a:spcAft>
                <a:spcPts val="0"/>
              </a:spcAft>
              <a:buSzPts val="1800"/>
              <a:buChar char="◦"/>
              <a:defRPr sz="1800"/>
            </a:lvl5pPr>
            <a:lvl6pPr marL="2743200" lvl="5" indent="-342900">
              <a:spcBef>
                <a:spcPts val="1000"/>
              </a:spcBef>
              <a:spcAft>
                <a:spcPts val="0"/>
              </a:spcAft>
              <a:buSzPts val="1800"/>
              <a:buChar char="◦"/>
              <a:defRPr sz="1800"/>
            </a:lvl6pPr>
            <a:lvl7pPr marL="3200400" lvl="6" indent="-342900">
              <a:spcBef>
                <a:spcPts val="1000"/>
              </a:spcBef>
              <a:spcAft>
                <a:spcPts val="0"/>
              </a:spcAft>
              <a:buSzPts val="1800"/>
              <a:buChar char="◦"/>
              <a:defRPr sz="1800"/>
            </a:lvl7pPr>
            <a:lvl8pPr marL="3657600" lvl="7" indent="-342900">
              <a:spcBef>
                <a:spcPts val="1000"/>
              </a:spcBef>
              <a:spcAft>
                <a:spcPts val="0"/>
              </a:spcAft>
              <a:buSzPts val="1800"/>
              <a:buChar char="◦"/>
              <a:defRPr sz="1800"/>
            </a:lvl8pPr>
            <a:lvl9pPr marL="4114800" lvl="8" indent="-342900">
              <a:spcBef>
                <a:spcPts val="1000"/>
              </a:spcBef>
              <a:spcAft>
                <a:spcPts val="1000"/>
              </a:spcAft>
              <a:buSzPts val="1800"/>
              <a:buChar char="◦"/>
              <a:defRPr sz="1800"/>
            </a:lvl9pPr>
          </a:lstStyle>
          <a:p>
            <a:endParaRPr/>
          </a:p>
        </p:txBody>
      </p:sp>
      <p:sp>
        <p:nvSpPr>
          <p:cNvPr id="157" name="Google Shape;157;p6"/>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58"/>
        <p:cNvGrpSpPr/>
        <p:nvPr/>
      </p:nvGrpSpPr>
      <p:grpSpPr>
        <a:xfrm>
          <a:off x="0" y="0"/>
          <a:ext cx="0" cy="0"/>
          <a:chOff x="0" y="0"/>
          <a:chExt cx="0" cy="0"/>
        </a:xfrm>
      </p:grpSpPr>
      <p:sp>
        <p:nvSpPr>
          <p:cNvPr id="159" name="Google Shape;159;p7"/>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7"/>
          <p:cNvGrpSpPr/>
          <p:nvPr/>
        </p:nvGrpSpPr>
        <p:grpSpPr>
          <a:xfrm>
            <a:off x="8142375" y="4477573"/>
            <a:ext cx="508851" cy="478711"/>
            <a:chOff x="5972700" y="2330200"/>
            <a:chExt cx="411625" cy="387275"/>
          </a:xfrm>
        </p:grpSpPr>
        <p:sp>
          <p:nvSpPr>
            <p:cNvPr id="174" name="Google Shape;174;p7"/>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7"/>
          <p:cNvGrpSpPr/>
          <p:nvPr/>
        </p:nvGrpSpPr>
        <p:grpSpPr>
          <a:xfrm>
            <a:off x="2139871" y="482540"/>
            <a:ext cx="398658" cy="631920"/>
            <a:chOff x="6718575" y="2318625"/>
            <a:chExt cx="256950" cy="407375"/>
          </a:xfrm>
        </p:grpSpPr>
        <p:sp>
          <p:nvSpPr>
            <p:cNvPr id="177" name="Google Shape;177;p7"/>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7"/>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7"/>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86" name="Google Shape;186;p7"/>
          <p:cNvSpPr txBox="1">
            <a:spLocks noGrp="1"/>
          </p:cNvSpPr>
          <p:nvPr>
            <p:ph type="body" idx="1"/>
          </p:nvPr>
        </p:nvSpPr>
        <p:spPr>
          <a:xfrm>
            <a:off x="2683000" y="1428750"/>
            <a:ext cx="1858800" cy="2739300"/>
          </a:xfrm>
          <a:prstGeom prst="rect">
            <a:avLst/>
          </a:prstGeom>
        </p:spPr>
        <p:txBody>
          <a:bodyPr spcFirstLastPara="1" wrap="square" lIns="91425" tIns="91425" rIns="91425" bIns="91425" anchor="t" anchorCtr="0">
            <a:noAutofit/>
          </a:bodyPr>
          <a:lstStyle>
            <a:lvl1pPr marL="457200" lvl="0" indent="-311150" rtl="0">
              <a:spcBef>
                <a:spcPts val="600"/>
              </a:spcBef>
              <a:spcAft>
                <a:spcPts val="0"/>
              </a:spcAft>
              <a:buSzPts val="1300"/>
              <a:buChar char="○"/>
              <a:defRPr sz="1300"/>
            </a:lvl1pPr>
            <a:lvl2pPr marL="914400" lvl="1" indent="-311150" rtl="0">
              <a:spcBef>
                <a:spcPts val="1000"/>
              </a:spcBef>
              <a:spcAft>
                <a:spcPts val="0"/>
              </a:spcAft>
              <a:buSzPts val="1300"/>
              <a:buChar char="◦"/>
              <a:defRPr sz="1300"/>
            </a:lvl2pPr>
            <a:lvl3pPr marL="1371600" lvl="2" indent="-311150" rtl="0">
              <a:spcBef>
                <a:spcPts val="1000"/>
              </a:spcBef>
              <a:spcAft>
                <a:spcPts val="0"/>
              </a:spcAft>
              <a:buSzPts val="1300"/>
              <a:buChar char="◦"/>
              <a:defRPr sz="1300"/>
            </a:lvl3pPr>
            <a:lvl4pPr marL="1828800" lvl="3" indent="-311150" rtl="0">
              <a:spcBef>
                <a:spcPts val="1000"/>
              </a:spcBef>
              <a:spcAft>
                <a:spcPts val="0"/>
              </a:spcAft>
              <a:buSzPts val="1300"/>
              <a:buChar char="◦"/>
              <a:defRPr sz="1300"/>
            </a:lvl4pPr>
            <a:lvl5pPr marL="2286000" lvl="4" indent="-311150" rtl="0">
              <a:spcBef>
                <a:spcPts val="1000"/>
              </a:spcBef>
              <a:spcAft>
                <a:spcPts val="0"/>
              </a:spcAft>
              <a:buSzPts val="1300"/>
              <a:buChar char="◦"/>
              <a:defRPr sz="1300"/>
            </a:lvl5pPr>
            <a:lvl6pPr marL="2743200" lvl="5" indent="-311150" rtl="0">
              <a:spcBef>
                <a:spcPts val="1000"/>
              </a:spcBef>
              <a:spcAft>
                <a:spcPts val="0"/>
              </a:spcAft>
              <a:buSzPts val="1300"/>
              <a:buChar char="◦"/>
              <a:defRPr sz="1300"/>
            </a:lvl6pPr>
            <a:lvl7pPr marL="3200400" lvl="6" indent="-311150" rtl="0">
              <a:spcBef>
                <a:spcPts val="1000"/>
              </a:spcBef>
              <a:spcAft>
                <a:spcPts val="0"/>
              </a:spcAft>
              <a:buSzPts val="1300"/>
              <a:buChar char="◦"/>
              <a:defRPr sz="1300"/>
            </a:lvl7pPr>
            <a:lvl8pPr marL="3657600" lvl="7" indent="-311150" rtl="0">
              <a:spcBef>
                <a:spcPts val="1000"/>
              </a:spcBef>
              <a:spcAft>
                <a:spcPts val="0"/>
              </a:spcAft>
              <a:buSzPts val="1300"/>
              <a:buChar char="◦"/>
              <a:defRPr sz="1300"/>
            </a:lvl8pPr>
            <a:lvl9pPr marL="4114800" lvl="8" indent="-311150" rtl="0">
              <a:spcBef>
                <a:spcPts val="1000"/>
              </a:spcBef>
              <a:spcAft>
                <a:spcPts val="1000"/>
              </a:spcAft>
              <a:buSzPts val="1300"/>
              <a:buChar char="◦"/>
              <a:defRPr sz="1300"/>
            </a:lvl9pPr>
          </a:lstStyle>
          <a:p>
            <a:endParaRPr/>
          </a:p>
        </p:txBody>
      </p:sp>
      <p:sp>
        <p:nvSpPr>
          <p:cNvPr id="187" name="Google Shape;187;p7"/>
          <p:cNvSpPr txBox="1">
            <a:spLocks noGrp="1"/>
          </p:cNvSpPr>
          <p:nvPr>
            <p:ph type="body" idx="2"/>
          </p:nvPr>
        </p:nvSpPr>
        <p:spPr>
          <a:xfrm>
            <a:off x="4637114" y="1428750"/>
            <a:ext cx="1858800" cy="2739300"/>
          </a:xfrm>
          <a:prstGeom prst="rect">
            <a:avLst/>
          </a:prstGeom>
        </p:spPr>
        <p:txBody>
          <a:bodyPr spcFirstLastPara="1" wrap="square" lIns="91425" tIns="91425" rIns="91425" bIns="91425" anchor="t" anchorCtr="0">
            <a:noAutofit/>
          </a:bodyPr>
          <a:lstStyle>
            <a:lvl1pPr marL="457200" lvl="0" indent="-311150" rtl="0">
              <a:spcBef>
                <a:spcPts val="600"/>
              </a:spcBef>
              <a:spcAft>
                <a:spcPts val="0"/>
              </a:spcAft>
              <a:buSzPts val="1300"/>
              <a:buChar char="○"/>
              <a:defRPr sz="1300"/>
            </a:lvl1pPr>
            <a:lvl2pPr marL="914400" lvl="1" indent="-311150" rtl="0">
              <a:spcBef>
                <a:spcPts val="1000"/>
              </a:spcBef>
              <a:spcAft>
                <a:spcPts val="0"/>
              </a:spcAft>
              <a:buSzPts val="1300"/>
              <a:buChar char="◦"/>
              <a:defRPr sz="1300"/>
            </a:lvl2pPr>
            <a:lvl3pPr marL="1371600" lvl="2" indent="-311150" rtl="0">
              <a:spcBef>
                <a:spcPts val="1000"/>
              </a:spcBef>
              <a:spcAft>
                <a:spcPts val="0"/>
              </a:spcAft>
              <a:buSzPts val="1300"/>
              <a:buChar char="◦"/>
              <a:defRPr sz="1300"/>
            </a:lvl3pPr>
            <a:lvl4pPr marL="1828800" lvl="3" indent="-311150" rtl="0">
              <a:spcBef>
                <a:spcPts val="1000"/>
              </a:spcBef>
              <a:spcAft>
                <a:spcPts val="0"/>
              </a:spcAft>
              <a:buSzPts val="1300"/>
              <a:buChar char="◦"/>
              <a:defRPr sz="1300"/>
            </a:lvl4pPr>
            <a:lvl5pPr marL="2286000" lvl="4" indent="-311150" rtl="0">
              <a:spcBef>
                <a:spcPts val="1000"/>
              </a:spcBef>
              <a:spcAft>
                <a:spcPts val="0"/>
              </a:spcAft>
              <a:buSzPts val="1300"/>
              <a:buChar char="◦"/>
              <a:defRPr sz="1300"/>
            </a:lvl5pPr>
            <a:lvl6pPr marL="2743200" lvl="5" indent="-311150" rtl="0">
              <a:spcBef>
                <a:spcPts val="1000"/>
              </a:spcBef>
              <a:spcAft>
                <a:spcPts val="0"/>
              </a:spcAft>
              <a:buSzPts val="1300"/>
              <a:buChar char="◦"/>
              <a:defRPr sz="1300"/>
            </a:lvl6pPr>
            <a:lvl7pPr marL="3200400" lvl="6" indent="-311150" rtl="0">
              <a:spcBef>
                <a:spcPts val="1000"/>
              </a:spcBef>
              <a:spcAft>
                <a:spcPts val="0"/>
              </a:spcAft>
              <a:buSzPts val="1300"/>
              <a:buChar char="◦"/>
              <a:defRPr sz="1300"/>
            </a:lvl7pPr>
            <a:lvl8pPr marL="3657600" lvl="7" indent="-311150" rtl="0">
              <a:spcBef>
                <a:spcPts val="1000"/>
              </a:spcBef>
              <a:spcAft>
                <a:spcPts val="0"/>
              </a:spcAft>
              <a:buSzPts val="1300"/>
              <a:buChar char="◦"/>
              <a:defRPr sz="1300"/>
            </a:lvl8pPr>
            <a:lvl9pPr marL="4114800" lvl="8" indent="-311150" rtl="0">
              <a:spcBef>
                <a:spcPts val="1000"/>
              </a:spcBef>
              <a:spcAft>
                <a:spcPts val="1000"/>
              </a:spcAft>
              <a:buSzPts val="1300"/>
              <a:buChar char="◦"/>
              <a:defRPr sz="1300"/>
            </a:lvl9pPr>
          </a:lstStyle>
          <a:p>
            <a:endParaRPr/>
          </a:p>
        </p:txBody>
      </p:sp>
      <p:sp>
        <p:nvSpPr>
          <p:cNvPr id="188" name="Google Shape;188;p7"/>
          <p:cNvSpPr txBox="1">
            <a:spLocks noGrp="1"/>
          </p:cNvSpPr>
          <p:nvPr>
            <p:ph type="body" idx="3"/>
          </p:nvPr>
        </p:nvSpPr>
        <p:spPr>
          <a:xfrm>
            <a:off x="6591228" y="1428750"/>
            <a:ext cx="1858800" cy="2739300"/>
          </a:xfrm>
          <a:prstGeom prst="rect">
            <a:avLst/>
          </a:prstGeom>
        </p:spPr>
        <p:txBody>
          <a:bodyPr spcFirstLastPara="1" wrap="square" lIns="91425" tIns="91425" rIns="91425" bIns="91425" anchor="t" anchorCtr="0">
            <a:noAutofit/>
          </a:bodyPr>
          <a:lstStyle>
            <a:lvl1pPr marL="457200" lvl="0" indent="-311150" rtl="0">
              <a:spcBef>
                <a:spcPts val="600"/>
              </a:spcBef>
              <a:spcAft>
                <a:spcPts val="0"/>
              </a:spcAft>
              <a:buSzPts val="1300"/>
              <a:buChar char="○"/>
              <a:defRPr sz="1300"/>
            </a:lvl1pPr>
            <a:lvl2pPr marL="914400" lvl="1" indent="-311150" rtl="0">
              <a:spcBef>
                <a:spcPts val="1000"/>
              </a:spcBef>
              <a:spcAft>
                <a:spcPts val="0"/>
              </a:spcAft>
              <a:buSzPts val="1300"/>
              <a:buChar char="◦"/>
              <a:defRPr sz="1300"/>
            </a:lvl2pPr>
            <a:lvl3pPr marL="1371600" lvl="2" indent="-311150" rtl="0">
              <a:spcBef>
                <a:spcPts val="1000"/>
              </a:spcBef>
              <a:spcAft>
                <a:spcPts val="0"/>
              </a:spcAft>
              <a:buSzPts val="1300"/>
              <a:buChar char="◦"/>
              <a:defRPr sz="1300"/>
            </a:lvl3pPr>
            <a:lvl4pPr marL="1828800" lvl="3" indent="-311150" rtl="0">
              <a:spcBef>
                <a:spcPts val="1000"/>
              </a:spcBef>
              <a:spcAft>
                <a:spcPts val="0"/>
              </a:spcAft>
              <a:buSzPts val="1300"/>
              <a:buChar char="◦"/>
              <a:defRPr sz="1300"/>
            </a:lvl4pPr>
            <a:lvl5pPr marL="2286000" lvl="4" indent="-311150" rtl="0">
              <a:spcBef>
                <a:spcPts val="1000"/>
              </a:spcBef>
              <a:spcAft>
                <a:spcPts val="0"/>
              </a:spcAft>
              <a:buSzPts val="1300"/>
              <a:buChar char="◦"/>
              <a:defRPr sz="1300"/>
            </a:lvl5pPr>
            <a:lvl6pPr marL="2743200" lvl="5" indent="-311150" rtl="0">
              <a:spcBef>
                <a:spcPts val="1000"/>
              </a:spcBef>
              <a:spcAft>
                <a:spcPts val="0"/>
              </a:spcAft>
              <a:buSzPts val="1300"/>
              <a:buChar char="◦"/>
              <a:defRPr sz="1300"/>
            </a:lvl6pPr>
            <a:lvl7pPr marL="3200400" lvl="6" indent="-311150" rtl="0">
              <a:spcBef>
                <a:spcPts val="1000"/>
              </a:spcBef>
              <a:spcAft>
                <a:spcPts val="0"/>
              </a:spcAft>
              <a:buSzPts val="1300"/>
              <a:buChar char="◦"/>
              <a:defRPr sz="1300"/>
            </a:lvl7pPr>
            <a:lvl8pPr marL="3657600" lvl="7" indent="-311150" rtl="0">
              <a:spcBef>
                <a:spcPts val="1000"/>
              </a:spcBef>
              <a:spcAft>
                <a:spcPts val="0"/>
              </a:spcAft>
              <a:buSzPts val="1300"/>
              <a:buChar char="◦"/>
              <a:defRPr sz="1300"/>
            </a:lvl8pPr>
            <a:lvl9pPr marL="4114800" lvl="8" indent="-311150" rtl="0">
              <a:spcBef>
                <a:spcPts val="1000"/>
              </a:spcBef>
              <a:spcAft>
                <a:spcPts val="1000"/>
              </a:spcAft>
              <a:buSzPts val="1300"/>
              <a:buChar char="◦"/>
              <a:defRPr sz="1300"/>
            </a:lvl9pPr>
          </a:lstStyle>
          <a:p>
            <a:endParaRPr/>
          </a:p>
        </p:txBody>
      </p:sp>
      <p:sp>
        <p:nvSpPr>
          <p:cNvPr id="189" name="Google Shape;189;p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0"/>
        <p:cNvGrpSpPr/>
        <p:nvPr/>
      </p:nvGrpSpPr>
      <p:grpSpPr>
        <a:xfrm>
          <a:off x="0" y="0"/>
          <a:ext cx="0" cy="0"/>
          <a:chOff x="0" y="0"/>
          <a:chExt cx="0" cy="0"/>
        </a:xfrm>
      </p:grpSpPr>
      <p:sp>
        <p:nvSpPr>
          <p:cNvPr id="191" name="Google Shape;191;p8"/>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8"/>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8"/>
          <p:cNvGrpSpPr/>
          <p:nvPr/>
        </p:nvGrpSpPr>
        <p:grpSpPr>
          <a:xfrm>
            <a:off x="8142375" y="4477573"/>
            <a:ext cx="508851" cy="478711"/>
            <a:chOff x="5972700" y="2330200"/>
            <a:chExt cx="411625" cy="387275"/>
          </a:xfrm>
        </p:grpSpPr>
        <p:sp>
          <p:nvSpPr>
            <p:cNvPr id="206" name="Google Shape;206;p8"/>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8"/>
          <p:cNvGrpSpPr/>
          <p:nvPr/>
        </p:nvGrpSpPr>
        <p:grpSpPr>
          <a:xfrm>
            <a:off x="2139871" y="482540"/>
            <a:ext cx="398658" cy="631920"/>
            <a:chOff x="6718575" y="2318625"/>
            <a:chExt cx="256950" cy="407375"/>
          </a:xfrm>
        </p:grpSpPr>
        <p:sp>
          <p:nvSpPr>
            <p:cNvPr id="209" name="Google Shape;209;p8"/>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 name="Google Shape;217;p8"/>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18" name="Google Shape;218;p8"/>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19"/>
        <p:cNvGrpSpPr/>
        <p:nvPr/>
      </p:nvGrpSpPr>
      <p:grpSpPr>
        <a:xfrm>
          <a:off x="0" y="0"/>
          <a:ext cx="0" cy="0"/>
          <a:chOff x="0" y="0"/>
          <a:chExt cx="0" cy="0"/>
        </a:xfrm>
      </p:grpSpPr>
      <p:sp>
        <p:nvSpPr>
          <p:cNvPr id="220" name="Google Shape;220;p9"/>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9"/>
          <p:cNvSpPr/>
          <p:nvPr/>
        </p:nvSpPr>
        <p:spPr>
          <a:xfrm>
            <a:off x="794200" y="78224"/>
            <a:ext cx="141600" cy="1416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9"/>
          <p:cNvSpPr/>
          <p:nvPr/>
        </p:nvSpPr>
        <p:spPr>
          <a:xfrm>
            <a:off x="-140400" y="150205"/>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a:off x="8079301" y="377626"/>
            <a:ext cx="879300" cy="8793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9"/>
          <p:cNvSpPr/>
          <p:nvPr/>
        </p:nvSpPr>
        <p:spPr>
          <a:xfrm>
            <a:off x="696550" y="917625"/>
            <a:ext cx="336900" cy="3369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p:nvPr/>
        </p:nvSpPr>
        <p:spPr>
          <a:xfrm>
            <a:off x="8924303" y="119381"/>
            <a:ext cx="292800" cy="2928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9"/>
          <p:cNvSpPr/>
          <p:nvPr/>
        </p:nvSpPr>
        <p:spPr>
          <a:xfrm>
            <a:off x="7724347" y="767108"/>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9"/>
          <p:cNvSpPr/>
          <p:nvPr/>
        </p:nvSpPr>
        <p:spPr>
          <a:xfrm>
            <a:off x="8923937" y="451941"/>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9"/>
          <p:cNvSpPr/>
          <p:nvPr/>
        </p:nvSpPr>
        <p:spPr>
          <a:xfrm>
            <a:off x="528659" y="-124724"/>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a:off x="8327788" y="626113"/>
            <a:ext cx="382244" cy="382244"/>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 name="Google Shape;230;p9"/>
          <p:cNvGrpSpPr/>
          <p:nvPr/>
        </p:nvGrpSpPr>
        <p:grpSpPr>
          <a:xfrm>
            <a:off x="154025" y="438904"/>
            <a:ext cx="508851" cy="478711"/>
            <a:chOff x="5972700" y="2330200"/>
            <a:chExt cx="411625" cy="387275"/>
          </a:xfrm>
        </p:grpSpPr>
        <p:sp>
          <p:nvSpPr>
            <p:cNvPr id="231" name="Google Shape;231;p9"/>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9"/>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 name="Google Shape;233;p9"/>
          <p:cNvSpPr txBox="1">
            <a:spLocks noGrp="1"/>
          </p:cNvSpPr>
          <p:nvPr>
            <p:ph type="body" idx="1"/>
          </p:nvPr>
        </p:nvSpPr>
        <p:spPr>
          <a:xfrm>
            <a:off x="457200" y="4177709"/>
            <a:ext cx="8229600" cy="5196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1000"/>
              </a:spcAft>
              <a:buSzPts val="1400"/>
              <a:buNone/>
              <a:defRPr sz="1400"/>
            </a:lvl1pPr>
          </a:lstStyle>
          <a:p>
            <a:endParaRPr/>
          </a:p>
        </p:txBody>
      </p:sp>
      <p:sp>
        <p:nvSpPr>
          <p:cNvPr id="234" name="Google Shape;234;p9"/>
          <p:cNvSpPr/>
          <p:nvPr/>
        </p:nvSpPr>
        <p:spPr>
          <a:xfrm>
            <a:off x="7720375" y="103875"/>
            <a:ext cx="626400" cy="6264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9"/>
          <p:cNvGrpSpPr/>
          <p:nvPr/>
        </p:nvGrpSpPr>
        <p:grpSpPr>
          <a:xfrm>
            <a:off x="7915421" y="229147"/>
            <a:ext cx="236882" cy="375437"/>
            <a:chOff x="6718575" y="2318625"/>
            <a:chExt cx="256950" cy="407375"/>
          </a:xfrm>
        </p:grpSpPr>
        <p:sp>
          <p:nvSpPr>
            <p:cNvPr id="236" name="Google Shape;236;p9"/>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9"/>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9"/>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9"/>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9"/>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9"/>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9"/>
          <p:cNvSpPr txBox="1">
            <a:spLocks noGrp="1"/>
          </p:cNvSpPr>
          <p:nvPr>
            <p:ph type="sldNum" idx="12"/>
          </p:nvPr>
        </p:nvSpPr>
        <p:spPr>
          <a:xfrm>
            <a:off x="8117984" y="430368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5"/>
        <p:cNvGrpSpPr/>
        <p:nvPr/>
      </p:nvGrpSpPr>
      <p:grpSpPr>
        <a:xfrm>
          <a:off x="0" y="0"/>
          <a:ext cx="0" cy="0"/>
          <a:chOff x="0" y="0"/>
          <a:chExt cx="0" cy="0"/>
        </a:xfrm>
      </p:grpSpPr>
      <p:sp>
        <p:nvSpPr>
          <p:cNvPr id="246" name="Google Shape;246;p10"/>
          <p:cNvSpPr/>
          <p:nvPr/>
        </p:nvSpPr>
        <p:spPr>
          <a:xfrm>
            <a:off x="407150"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0"/>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0"/>
          <p:cNvSpPr/>
          <p:nvPr/>
        </p:nvSpPr>
        <p:spPr>
          <a:xfrm>
            <a:off x="217850" y="17125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0"/>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0"/>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0"/>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0"/>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0"/>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0"/>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0"/>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0"/>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0"/>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0"/>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0"/>
          <p:cNvSpPr/>
          <p:nvPr/>
        </p:nvSpPr>
        <p:spPr>
          <a:xfrm>
            <a:off x="8726411"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 name="Google Shape;260;p10"/>
          <p:cNvGrpSpPr/>
          <p:nvPr/>
        </p:nvGrpSpPr>
        <p:grpSpPr>
          <a:xfrm>
            <a:off x="8142375" y="4477573"/>
            <a:ext cx="508851" cy="478711"/>
            <a:chOff x="5972700" y="2330200"/>
            <a:chExt cx="411625" cy="387275"/>
          </a:xfrm>
        </p:grpSpPr>
        <p:sp>
          <p:nvSpPr>
            <p:cNvPr id="261" name="Google Shape;261;p10"/>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0"/>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0"/>
          <p:cNvGrpSpPr/>
          <p:nvPr/>
        </p:nvGrpSpPr>
        <p:grpSpPr>
          <a:xfrm>
            <a:off x="545621" y="382390"/>
            <a:ext cx="398658" cy="631920"/>
            <a:chOff x="6718575" y="2318625"/>
            <a:chExt cx="256950" cy="407375"/>
          </a:xfrm>
        </p:grpSpPr>
        <p:sp>
          <p:nvSpPr>
            <p:cNvPr id="264" name="Google Shape;264;p10"/>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0"/>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0"/>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0"/>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0"/>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0"/>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0"/>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0"/>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10"/>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2901875" y="1033400"/>
            <a:ext cx="5292300" cy="32673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2"/>
              </a:buClr>
              <a:buSzPts val="2000"/>
              <a:buFont typeface="Lato Light"/>
              <a:buChar char="○"/>
              <a:defRPr sz="2000">
                <a:solidFill>
                  <a:schemeClr val="dk1"/>
                </a:solidFill>
                <a:latin typeface="Lato Light"/>
                <a:ea typeface="Lato Light"/>
                <a:cs typeface="Lato Light"/>
                <a:sym typeface="Lato Light"/>
              </a:defRPr>
            </a:lvl1pPr>
            <a:lvl2pPr marL="914400" lvl="1" indent="-355600">
              <a:spcBef>
                <a:spcPts val="1000"/>
              </a:spcBef>
              <a:spcAft>
                <a:spcPts val="0"/>
              </a:spcAft>
              <a:buClr>
                <a:schemeClr val="dk2"/>
              </a:buClr>
              <a:buSzPts val="2000"/>
              <a:buFont typeface="Lato Light"/>
              <a:buChar char="◦"/>
              <a:defRPr sz="2000">
                <a:solidFill>
                  <a:schemeClr val="dk1"/>
                </a:solidFill>
                <a:latin typeface="Lato Light"/>
                <a:ea typeface="Lato Light"/>
                <a:cs typeface="Lato Light"/>
                <a:sym typeface="Lato Light"/>
              </a:defRPr>
            </a:lvl2pPr>
            <a:lvl3pPr marL="1371600" lvl="2" indent="-355600">
              <a:spcBef>
                <a:spcPts val="1000"/>
              </a:spcBef>
              <a:spcAft>
                <a:spcPts val="0"/>
              </a:spcAft>
              <a:buClr>
                <a:schemeClr val="dk2"/>
              </a:buClr>
              <a:buSzPts val="2000"/>
              <a:buFont typeface="Lato Light"/>
              <a:buChar char="◦"/>
              <a:defRPr sz="2000">
                <a:solidFill>
                  <a:schemeClr val="dk1"/>
                </a:solidFill>
                <a:latin typeface="Lato Light"/>
                <a:ea typeface="Lato Light"/>
                <a:cs typeface="Lato Light"/>
                <a:sym typeface="Lato Light"/>
              </a:defRPr>
            </a:lvl3pPr>
            <a:lvl4pPr marL="1828800" lvl="3" indent="-355600">
              <a:spcBef>
                <a:spcPts val="1000"/>
              </a:spcBef>
              <a:spcAft>
                <a:spcPts val="0"/>
              </a:spcAft>
              <a:buClr>
                <a:schemeClr val="dk1"/>
              </a:buClr>
              <a:buSzPts val="2000"/>
              <a:buFont typeface="Lato Light"/>
              <a:buChar char="◦"/>
              <a:defRPr sz="2000">
                <a:solidFill>
                  <a:schemeClr val="dk1"/>
                </a:solidFill>
                <a:latin typeface="Lato Light"/>
                <a:ea typeface="Lato Light"/>
                <a:cs typeface="Lato Light"/>
                <a:sym typeface="Lato Light"/>
              </a:defRPr>
            </a:lvl4pPr>
            <a:lvl5pPr marL="2286000" lvl="4" indent="-355600">
              <a:spcBef>
                <a:spcPts val="1000"/>
              </a:spcBef>
              <a:spcAft>
                <a:spcPts val="0"/>
              </a:spcAft>
              <a:buClr>
                <a:schemeClr val="dk1"/>
              </a:buClr>
              <a:buSzPts val="2000"/>
              <a:buFont typeface="Lato Light"/>
              <a:buChar char="◦"/>
              <a:defRPr sz="2000">
                <a:solidFill>
                  <a:schemeClr val="dk1"/>
                </a:solidFill>
                <a:latin typeface="Lato Light"/>
                <a:ea typeface="Lato Light"/>
                <a:cs typeface="Lato Light"/>
                <a:sym typeface="Lato Light"/>
              </a:defRPr>
            </a:lvl5pPr>
            <a:lvl6pPr marL="2743200" lvl="5" indent="-355600">
              <a:spcBef>
                <a:spcPts val="1000"/>
              </a:spcBef>
              <a:spcAft>
                <a:spcPts val="0"/>
              </a:spcAft>
              <a:buClr>
                <a:schemeClr val="dk1"/>
              </a:buClr>
              <a:buSzPts val="2000"/>
              <a:buFont typeface="Lato Light"/>
              <a:buChar char="◦"/>
              <a:defRPr sz="2000">
                <a:solidFill>
                  <a:schemeClr val="dk1"/>
                </a:solidFill>
                <a:latin typeface="Lato Light"/>
                <a:ea typeface="Lato Light"/>
                <a:cs typeface="Lato Light"/>
                <a:sym typeface="Lato Light"/>
              </a:defRPr>
            </a:lvl6pPr>
            <a:lvl7pPr marL="3200400" lvl="6" indent="-355600">
              <a:spcBef>
                <a:spcPts val="1000"/>
              </a:spcBef>
              <a:spcAft>
                <a:spcPts val="0"/>
              </a:spcAft>
              <a:buClr>
                <a:schemeClr val="dk1"/>
              </a:buClr>
              <a:buSzPts val="2000"/>
              <a:buFont typeface="Lato Light"/>
              <a:buChar char="◦"/>
              <a:defRPr sz="2000">
                <a:solidFill>
                  <a:schemeClr val="dk1"/>
                </a:solidFill>
                <a:latin typeface="Lato Light"/>
                <a:ea typeface="Lato Light"/>
                <a:cs typeface="Lato Light"/>
                <a:sym typeface="Lato Light"/>
              </a:defRPr>
            </a:lvl7pPr>
            <a:lvl8pPr marL="3657600" lvl="7" indent="-355600">
              <a:spcBef>
                <a:spcPts val="1000"/>
              </a:spcBef>
              <a:spcAft>
                <a:spcPts val="0"/>
              </a:spcAft>
              <a:buClr>
                <a:schemeClr val="dk1"/>
              </a:buClr>
              <a:buSzPts val="2000"/>
              <a:buFont typeface="Lato Light"/>
              <a:buChar char="◦"/>
              <a:defRPr sz="2000">
                <a:solidFill>
                  <a:schemeClr val="dk1"/>
                </a:solidFill>
                <a:latin typeface="Lato Light"/>
                <a:ea typeface="Lato Light"/>
                <a:cs typeface="Lato Light"/>
                <a:sym typeface="Lato Light"/>
              </a:defRPr>
            </a:lvl8pPr>
            <a:lvl9pPr marL="4114800" lvl="8" indent="-355600">
              <a:spcBef>
                <a:spcPts val="1000"/>
              </a:spcBef>
              <a:spcAft>
                <a:spcPts val="1000"/>
              </a:spcAft>
              <a:buClr>
                <a:schemeClr val="dk1"/>
              </a:buClr>
              <a:buSzPts val="2000"/>
              <a:buFont typeface="Lato Light"/>
              <a:buChar char="◦"/>
              <a:defRPr sz="2000">
                <a:solidFill>
                  <a:schemeClr val="dk1"/>
                </a:solidFill>
                <a:latin typeface="Lato Light"/>
                <a:ea typeface="Lato Light"/>
                <a:cs typeface="Lato Light"/>
                <a:sym typeface="Lato Light"/>
              </a:defRPr>
            </a:lvl9pPr>
          </a:lstStyle>
          <a:p>
            <a:endParaRPr/>
          </a:p>
        </p:txBody>
      </p:sp>
      <p:sp>
        <p:nvSpPr>
          <p:cNvPr id="7" name="Google Shape;7;p1"/>
          <p:cNvSpPr txBox="1">
            <a:spLocks noGrp="1"/>
          </p:cNvSpPr>
          <p:nvPr>
            <p:ph type="title"/>
          </p:nvPr>
        </p:nvSpPr>
        <p:spPr>
          <a:xfrm>
            <a:off x="144075" y="559475"/>
            <a:ext cx="2142000" cy="26304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1pPr>
            <a:lvl2pPr lvl="1">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2pPr>
            <a:lvl3pPr lvl="2">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3pPr>
            <a:lvl4pPr lvl="3">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4pPr>
            <a:lvl5pPr lvl="4">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5pPr>
            <a:lvl6pPr lvl="5">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6pPr>
            <a:lvl7pPr lvl="6">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7pPr>
            <a:lvl8pPr lvl="7">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8pPr>
            <a:lvl9pPr lvl="8">
              <a:spcBef>
                <a:spcPts val="0"/>
              </a:spcBef>
              <a:spcAft>
                <a:spcPts val="0"/>
              </a:spcAft>
              <a:buClr>
                <a:schemeClr val="lt1"/>
              </a:buClr>
              <a:buSzPts val="2000"/>
              <a:buFont typeface="Roboto Slab Light"/>
              <a:buNone/>
              <a:defRPr sz="2000">
                <a:solidFill>
                  <a:schemeClr val="lt1"/>
                </a:solidFill>
                <a:latin typeface="Roboto Slab Light"/>
                <a:ea typeface="Roboto Slab Light"/>
                <a:cs typeface="Roboto Slab Light"/>
                <a:sym typeface="Roboto Slab Light"/>
              </a:defRPr>
            </a:lvl9pPr>
          </a:lstStyle>
          <a:p>
            <a:endParaRPr/>
          </a:p>
        </p:txBody>
      </p:sp>
      <p:sp>
        <p:nvSpPr>
          <p:cNvPr id="8" name="Google Shape;8;p1"/>
          <p:cNvSpPr txBox="1">
            <a:spLocks noGrp="1"/>
          </p:cNvSpPr>
          <p:nvPr>
            <p:ph type="sldNum" idx="12"/>
          </p:nvPr>
        </p:nvSpPr>
        <p:spPr>
          <a:xfrm>
            <a:off x="8117984" y="418063"/>
            <a:ext cx="548700" cy="393600"/>
          </a:xfrm>
          <a:prstGeom prst="rect">
            <a:avLst/>
          </a:prstGeom>
          <a:noFill/>
          <a:ln>
            <a:noFill/>
          </a:ln>
        </p:spPr>
        <p:txBody>
          <a:bodyPr spcFirstLastPara="1" wrap="square" lIns="91425" tIns="91425" rIns="91425" bIns="91425" anchor="ctr" anchorCtr="0">
            <a:noAutofit/>
          </a:bodyPr>
          <a:lstStyle>
            <a:lvl1pPr lvl="0" algn="r">
              <a:buNone/>
              <a:defRPr sz="1200">
                <a:solidFill>
                  <a:schemeClr val="dk2"/>
                </a:solidFill>
                <a:latin typeface="Lato Light"/>
                <a:ea typeface="Lato Light"/>
                <a:cs typeface="Lato Light"/>
                <a:sym typeface="Lato Light"/>
              </a:defRPr>
            </a:lvl1pPr>
            <a:lvl2pPr lvl="1" algn="r">
              <a:buNone/>
              <a:defRPr sz="1200">
                <a:solidFill>
                  <a:schemeClr val="dk2"/>
                </a:solidFill>
                <a:latin typeface="Lato Light"/>
                <a:ea typeface="Lato Light"/>
                <a:cs typeface="Lato Light"/>
                <a:sym typeface="Lato Light"/>
              </a:defRPr>
            </a:lvl2pPr>
            <a:lvl3pPr lvl="2" algn="r">
              <a:buNone/>
              <a:defRPr sz="1200">
                <a:solidFill>
                  <a:schemeClr val="dk2"/>
                </a:solidFill>
                <a:latin typeface="Lato Light"/>
                <a:ea typeface="Lato Light"/>
                <a:cs typeface="Lato Light"/>
                <a:sym typeface="Lato Light"/>
              </a:defRPr>
            </a:lvl3pPr>
            <a:lvl4pPr lvl="3" algn="r">
              <a:buNone/>
              <a:defRPr sz="1200">
                <a:solidFill>
                  <a:schemeClr val="dk2"/>
                </a:solidFill>
                <a:latin typeface="Lato Light"/>
                <a:ea typeface="Lato Light"/>
                <a:cs typeface="Lato Light"/>
                <a:sym typeface="Lato Light"/>
              </a:defRPr>
            </a:lvl4pPr>
            <a:lvl5pPr lvl="4" algn="r">
              <a:buNone/>
              <a:defRPr sz="1200">
                <a:solidFill>
                  <a:schemeClr val="dk2"/>
                </a:solidFill>
                <a:latin typeface="Lato Light"/>
                <a:ea typeface="Lato Light"/>
                <a:cs typeface="Lato Light"/>
                <a:sym typeface="Lato Light"/>
              </a:defRPr>
            </a:lvl5pPr>
            <a:lvl6pPr lvl="5" algn="r">
              <a:buNone/>
              <a:defRPr sz="1200">
                <a:solidFill>
                  <a:schemeClr val="dk2"/>
                </a:solidFill>
                <a:latin typeface="Lato Light"/>
                <a:ea typeface="Lato Light"/>
                <a:cs typeface="Lato Light"/>
                <a:sym typeface="Lato Light"/>
              </a:defRPr>
            </a:lvl6pPr>
            <a:lvl7pPr lvl="6" algn="r">
              <a:buNone/>
              <a:defRPr sz="1200">
                <a:solidFill>
                  <a:schemeClr val="dk2"/>
                </a:solidFill>
                <a:latin typeface="Lato Light"/>
                <a:ea typeface="Lato Light"/>
                <a:cs typeface="Lato Light"/>
                <a:sym typeface="Lato Light"/>
              </a:defRPr>
            </a:lvl7pPr>
            <a:lvl8pPr lvl="7" algn="r">
              <a:buNone/>
              <a:defRPr sz="1200">
                <a:solidFill>
                  <a:schemeClr val="dk2"/>
                </a:solidFill>
                <a:latin typeface="Lato Light"/>
                <a:ea typeface="Lato Light"/>
                <a:cs typeface="Lato Light"/>
                <a:sym typeface="Lato Light"/>
              </a:defRPr>
            </a:lvl8pPr>
            <a:lvl9pPr lvl="8" algn="r">
              <a:buNone/>
              <a:defRPr sz="1200">
                <a:solidFill>
                  <a:schemeClr val="dk2"/>
                </a:solidFill>
                <a:latin typeface="Lato Light"/>
                <a:ea typeface="Lato Light"/>
                <a:cs typeface="Lato Light"/>
                <a:sym typeface="Lato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keele.ac.uk/studentlearning/how2workshops/" TargetMode="External"/><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hyperlink" Target="https://www.keele.ac.uk/studentlearning/how2workshops/" TargetMode="External"/><Relationship Id="rId3" Type="http://schemas.openxmlformats.org/officeDocument/2006/relationships/hyperlink" Target="http://legacy.juniata.edu/services/library/instruction/handouts/craap_worksheet.pdf" TargetMode="External"/><Relationship Id="rId7" Type="http://schemas.openxmlformats.org/officeDocument/2006/relationships/hyperlink" Target="http://www.phrasebank.manchester.ac.uk/" TargetMode="External"/><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hyperlink" Target="http://www.library.manchester.ac.uk/using-the-library/students/training-and-skills-support/my-learning-essentials/online-resources/?level=3&amp;level1Link=2&amp;level2Links=being%20critical," TargetMode="External"/><Relationship Id="rId5" Type="http://schemas.openxmlformats.org/officeDocument/2006/relationships/hyperlink" Target="http://guides.library.cornell.edu/criticallyanalyzing" TargetMode="External"/><Relationship Id="rId4" Type="http://schemas.openxmlformats.org/officeDocument/2006/relationships/hyperlink" Target="http://www.casp-uk.net/"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ww.keele.ac.uk/studentlearning/how2workshops/"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hyperlink" Target="https://www.keele.ac.uk/studentlearning/how2workshops/" TargetMode="External"/><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keele.ac.uk/studentlearning/how2workshops/" TargetMode="External"/><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www.keele.ac.uk/studentlearning/how2workshops/" TargetMode="External"/><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hyperlink" Target="https://www.keele.ac.uk/studentlearning/how2workshops/"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hyperlink" Target="https://warwick.ac.uk/fac/soc/al/globalpad/openhouse/academicenglishskills/grammar/reportingverbs/" TargetMode="External"/><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8.xml"/><Relationship Id="rId1" Type="http://schemas.openxmlformats.org/officeDocument/2006/relationships/slideLayout" Target="../slideLayouts/slideLayout12.xml"/><Relationship Id="rId6" Type="http://schemas.openxmlformats.org/officeDocument/2006/relationships/hyperlink" Target="https://www.keele.ac.uk/studentlearning/how2workshops/" TargetMode="External"/><Relationship Id="rId5" Type="http://schemas.openxmlformats.org/officeDocument/2006/relationships/image" Target="../media/image9.jpg"/><Relationship Id="rId4" Type="http://schemas.openxmlformats.org/officeDocument/2006/relationships/hyperlink" Target="https://www.keele.ac.uk/studentlearning/tuneincalendar/"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tinyurl.com/NatSciFeedback" TargetMode="External"/><Relationship Id="rId2" Type="http://schemas.openxmlformats.org/officeDocument/2006/relationships/notesSlide" Target="../notesSlides/notesSlide29.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hyperlink" Target="https://www.keele.ac.uk/studentlearning/how2workshops/"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keele.ac.uk/studentlearning/how2workshops/"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keele.ac.uk/studentlearning/how2workshops/"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www.keele.ac.uk/studentlearning/how2workshops/"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8"/>
        <p:cNvGrpSpPr/>
        <p:nvPr/>
      </p:nvGrpSpPr>
      <p:grpSpPr>
        <a:xfrm>
          <a:off x="0" y="0"/>
          <a:ext cx="0" cy="0"/>
          <a:chOff x="0" y="0"/>
          <a:chExt cx="0" cy="0"/>
        </a:xfrm>
      </p:grpSpPr>
      <p:sp>
        <p:nvSpPr>
          <p:cNvPr id="389" name="Google Shape;389;p15"/>
          <p:cNvSpPr txBox="1">
            <a:spLocks noGrp="1"/>
          </p:cNvSpPr>
          <p:nvPr>
            <p:ph type="ctrTitle"/>
          </p:nvPr>
        </p:nvSpPr>
        <p:spPr>
          <a:xfrm>
            <a:off x="2757250" y="961350"/>
            <a:ext cx="3629400" cy="32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Reading and writing for your dissertation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24"/>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to Think Critically</a:t>
            </a:r>
            <a:endParaRPr/>
          </a:p>
        </p:txBody>
      </p:sp>
      <p:sp>
        <p:nvSpPr>
          <p:cNvPr id="461" name="Google Shape;461;p24"/>
          <p:cNvSpPr txBox="1">
            <a:spLocks noGrp="1"/>
          </p:cNvSpPr>
          <p:nvPr>
            <p:ph type="body" idx="1"/>
          </p:nvPr>
        </p:nvSpPr>
        <p:spPr>
          <a:xfrm>
            <a:off x="2901075" y="685025"/>
            <a:ext cx="5528400" cy="383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t>Form a set of questions to help you think more deeply about what you have read.</a:t>
            </a:r>
            <a:endParaRPr sz="1800"/>
          </a:p>
          <a:p>
            <a:pPr marL="0" lvl="0" indent="0" algn="l" rtl="0">
              <a:lnSpc>
                <a:spcPct val="115000"/>
              </a:lnSpc>
              <a:spcBef>
                <a:spcPts val="1000"/>
              </a:spcBef>
              <a:spcAft>
                <a:spcPts val="0"/>
              </a:spcAft>
              <a:buNone/>
            </a:pPr>
            <a:r>
              <a:rPr lang="en" sz="1800"/>
              <a:t>Use your answers to develop your academic argument.</a:t>
            </a:r>
            <a:endParaRPr sz="1800"/>
          </a:p>
          <a:p>
            <a:pPr marL="0" lvl="0" indent="0" algn="l" rtl="0">
              <a:lnSpc>
                <a:spcPct val="115000"/>
              </a:lnSpc>
              <a:spcBef>
                <a:spcPts val="1000"/>
              </a:spcBef>
              <a:spcAft>
                <a:spcPts val="0"/>
              </a:spcAft>
              <a:buNone/>
            </a:pPr>
            <a:r>
              <a:rPr lang="en" sz="1800"/>
              <a:t>Apply these questions and similar ones to all of your...</a:t>
            </a:r>
            <a:endParaRPr sz="1800"/>
          </a:p>
          <a:p>
            <a:pPr marL="457200" lvl="0" indent="-342900" algn="l" rtl="0">
              <a:lnSpc>
                <a:spcPct val="115000"/>
              </a:lnSpc>
              <a:spcBef>
                <a:spcPts val="1000"/>
              </a:spcBef>
              <a:spcAft>
                <a:spcPts val="0"/>
              </a:spcAft>
              <a:buClr>
                <a:schemeClr val="dk1"/>
              </a:buClr>
              <a:buSzPts val="1800"/>
              <a:buChar char="➔"/>
            </a:pPr>
            <a:r>
              <a:rPr lang="en" sz="1800"/>
              <a:t>arguments </a:t>
            </a:r>
            <a:endParaRPr sz="1800"/>
          </a:p>
          <a:p>
            <a:pPr marL="457200" lvl="0" indent="-342900" algn="l" rtl="0">
              <a:lnSpc>
                <a:spcPct val="115000"/>
              </a:lnSpc>
              <a:spcBef>
                <a:spcPts val="0"/>
              </a:spcBef>
              <a:spcAft>
                <a:spcPts val="0"/>
              </a:spcAft>
              <a:buClr>
                <a:schemeClr val="dk1"/>
              </a:buClr>
              <a:buSzPts val="1800"/>
              <a:buChar char="➔"/>
            </a:pPr>
            <a:r>
              <a:rPr lang="en" sz="1800"/>
              <a:t>assignments</a:t>
            </a:r>
            <a:endParaRPr sz="1800"/>
          </a:p>
          <a:p>
            <a:pPr marL="457200" lvl="0" indent="-342900" algn="l" rtl="0">
              <a:lnSpc>
                <a:spcPct val="115000"/>
              </a:lnSpc>
              <a:spcBef>
                <a:spcPts val="0"/>
              </a:spcBef>
              <a:spcAft>
                <a:spcPts val="0"/>
              </a:spcAft>
              <a:buClr>
                <a:schemeClr val="dk1"/>
              </a:buClr>
              <a:buSzPts val="1800"/>
              <a:buChar char="➔"/>
            </a:pPr>
            <a:r>
              <a:rPr lang="en" sz="1800"/>
              <a:t>life experiences </a:t>
            </a:r>
            <a:endParaRPr sz="1800"/>
          </a:p>
          <a:p>
            <a:pPr marL="0" lvl="0" indent="0" algn="l" rtl="0">
              <a:lnSpc>
                <a:spcPct val="115000"/>
              </a:lnSpc>
              <a:spcBef>
                <a:spcPts val="1000"/>
              </a:spcBef>
              <a:spcAft>
                <a:spcPts val="0"/>
              </a:spcAft>
              <a:buNone/>
            </a:pPr>
            <a:r>
              <a:rPr lang="en" sz="1800"/>
              <a:t>...to encourage you to question why things are the way they are.</a:t>
            </a:r>
            <a:endParaRPr sz="1800"/>
          </a:p>
          <a:p>
            <a:pPr marL="0" lvl="0" indent="0" algn="l" rtl="0">
              <a:lnSpc>
                <a:spcPct val="115000"/>
              </a:lnSpc>
              <a:spcBef>
                <a:spcPts val="1000"/>
              </a:spcBef>
              <a:spcAft>
                <a:spcPts val="0"/>
              </a:spcAft>
              <a:buNone/>
            </a:pPr>
            <a:endParaRPr sz="1800"/>
          </a:p>
          <a:p>
            <a:pPr marL="0" lvl="0" indent="0" algn="l" rtl="0">
              <a:lnSpc>
                <a:spcPct val="115000"/>
              </a:lnSpc>
              <a:spcBef>
                <a:spcPts val="1000"/>
              </a:spcBef>
              <a:spcAft>
                <a:spcPts val="0"/>
              </a:spcAft>
              <a:buNone/>
            </a:pPr>
            <a:endParaRPr sz="1800"/>
          </a:p>
          <a:p>
            <a:pPr marL="0" lvl="0" indent="0" algn="l" rtl="0">
              <a:lnSpc>
                <a:spcPct val="115000"/>
              </a:lnSpc>
              <a:spcBef>
                <a:spcPts val="1000"/>
              </a:spcBef>
              <a:spcAft>
                <a:spcPts val="0"/>
              </a:spcAft>
              <a:buNone/>
            </a:pPr>
            <a:endParaRPr sz="1800" b="1">
              <a:latin typeface="Lato"/>
              <a:ea typeface="Lato"/>
              <a:cs typeface="Lato"/>
              <a:sym typeface="Lato"/>
            </a:endParaRPr>
          </a:p>
          <a:p>
            <a:pPr marL="0" lvl="0" indent="0" algn="l" rtl="0">
              <a:lnSpc>
                <a:spcPct val="115000"/>
              </a:lnSpc>
              <a:spcBef>
                <a:spcPts val="1000"/>
              </a:spcBef>
              <a:spcAft>
                <a:spcPts val="1000"/>
              </a:spcAft>
              <a:buNone/>
            </a:pPr>
            <a:endParaRPr sz="1800" b="1">
              <a:latin typeface="Lato"/>
              <a:ea typeface="Lato"/>
              <a:cs typeface="Lato"/>
              <a:sym typeface="Lato"/>
            </a:endParaRPr>
          </a:p>
        </p:txBody>
      </p:sp>
      <p:sp>
        <p:nvSpPr>
          <p:cNvPr id="462" name="Google Shape;462;p24"/>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463" name="Google Shape;463;p24"/>
          <p:cNvSpPr txBox="1">
            <a:spLocks noGrp="1"/>
          </p:cNvSpPr>
          <p:nvPr>
            <p:ph type="body" idx="4294967295"/>
          </p:nvPr>
        </p:nvSpPr>
        <p:spPr>
          <a:xfrm>
            <a:off x="3981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3"/>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1">
                                            <p:txEl>
                                              <p:pRg st="0" end="0"/>
                                            </p:txEl>
                                          </p:spTgt>
                                        </p:tgtEl>
                                        <p:attrNameLst>
                                          <p:attrName>style.visibility</p:attrName>
                                        </p:attrNameLst>
                                      </p:cBhvr>
                                      <p:to>
                                        <p:strVal val="visible"/>
                                      </p:to>
                                    </p:set>
                                    <p:animEffect transition="in" filter="fade">
                                      <p:cBhvr>
                                        <p:cTn id="7" dur="1000"/>
                                        <p:tgtEl>
                                          <p:spTgt spid="46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61">
                                            <p:txEl>
                                              <p:pRg st="1" end="1"/>
                                            </p:txEl>
                                          </p:spTgt>
                                        </p:tgtEl>
                                        <p:attrNameLst>
                                          <p:attrName>style.visibility</p:attrName>
                                        </p:attrNameLst>
                                      </p:cBhvr>
                                      <p:to>
                                        <p:strVal val="visible"/>
                                      </p:to>
                                    </p:set>
                                    <p:animEffect transition="in" filter="fade">
                                      <p:cBhvr>
                                        <p:cTn id="12" dur="1000"/>
                                        <p:tgtEl>
                                          <p:spTgt spid="46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61">
                                            <p:txEl>
                                              <p:pRg st="2" end="2"/>
                                            </p:txEl>
                                          </p:spTgt>
                                        </p:tgtEl>
                                        <p:attrNameLst>
                                          <p:attrName>style.visibility</p:attrName>
                                        </p:attrNameLst>
                                      </p:cBhvr>
                                      <p:to>
                                        <p:strVal val="visible"/>
                                      </p:to>
                                    </p:set>
                                    <p:animEffect transition="in" filter="fade">
                                      <p:cBhvr>
                                        <p:cTn id="17" dur="1000"/>
                                        <p:tgtEl>
                                          <p:spTgt spid="46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61">
                                            <p:txEl>
                                              <p:pRg st="3" end="3"/>
                                            </p:txEl>
                                          </p:spTgt>
                                        </p:tgtEl>
                                        <p:attrNameLst>
                                          <p:attrName>style.visibility</p:attrName>
                                        </p:attrNameLst>
                                      </p:cBhvr>
                                      <p:to>
                                        <p:strVal val="visible"/>
                                      </p:to>
                                    </p:set>
                                    <p:animEffect transition="in" filter="fade">
                                      <p:cBhvr>
                                        <p:cTn id="22" dur="1000"/>
                                        <p:tgtEl>
                                          <p:spTgt spid="46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61">
                                            <p:txEl>
                                              <p:pRg st="4" end="4"/>
                                            </p:txEl>
                                          </p:spTgt>
                                        </p:tgtEl>
                                        <p:attrNameLst>
                                          <p:attrName>style.visibility</p:attrName>
                                        </p:attrNameLst>
                                      </p:cBhvr>
                                      <p:to>
                                        <p:strVal val="visible"/>
                                      </p:to>
                                    </p:set>
                                    <p:animEffect transition="in" filter="fade">
                                      <p:cBhvr>
                                        <p:cTn id="27" dur="1000"/>
                                        <p:tgtEl>
                                          <p:spTgt spid="46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61">
                                            <p:txEl>
                                              <p:pRg st="5" end="5"/>
                                            </p:txEl>
                                          </p:spTgt>
                                        </p:tgtEl>
                                        <p:attrNameLst>
                                          <p:attrName>style.visibility</p:attrName>
                                        </p:attrNameLst>
                                      </p:cBhvr>
                                      <p:to>
                                        <p:strVal val="visible"/>
                                      </p:to>
                                    </p:set>
                                    <p:animEffect transition="in" filter="fade">
                                      <p:cBhvr>
                                        <p:cTn id="32" dur="1000"/>
                                        <p:tgtEl>
                                          <p:spTgt spid="46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61">
                                            <p:txEl>
                                              <p:pRg st="6" end="6"/>
                                            </p:txEl>
                                          </p:spTgt>
                                        </p:tgtEl>
                                        <p:attrNameLst>
                                          <p:attrName>style.visibility</p:attrName>
                                        </p:attrNameLst>
                                      </p:cBhvr>
                                      <p:to>
                                        <p:strVal val="visible"/>
                                      </p:to>
                                    </p:set>
                                    <p:animEffect transition="in" filter="fade">
                                      <p:cBhvr>
                                        <p:cTn id="37" dur="1000"/>
                                        <p:tgtEl>
                                          <p:spTgt spid="461">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61">
                                            <p:txEl>
                                              <p:pRg st="7" end="7"/>
                                            </p:txEl>
                                          </p:spTgt>
                                        </p:tgtEl>
                                        <p:attrNameLst>
                                          <p:attrName>style.visibility</p:attrName>
                                        </p:attrNameLst>
                                      </p:cBhvr>
                                      <p:to>
                                        <p:strVal val="visible"/>
                                      </p:to>
                                    </p:set>
                                    <p:animEffect transition="in" filter="fade">
                                      <p:cBhvr>
                                        <p:cTn id="42" dur="1000"/>
                                        <p:tgtEl>
                                          <p:spTgt spid="461">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61">
                                            <p:txEl>
                                              <p:pRg st="8" end="8"/>
                                            </p:txEl>
                                          </p:spTgt>
                                        </p:tgtEl>
                                        <p:attrNameLst>
                                          <p:attrName>style.visibility</p:attrName>
                                        </p:attrNameLst>
                                      </p:cBhvr>
                                      <p:to>
                                        <p:strVal val="visible"/>
                                      </p:to>
                                    </p:set>
                                    <p:animEffect transition="in" filter="fade">
                                      <p:cBhvr>
                                        <p:cTn id="47" dur="1000"/>
                                        <p:tgtEl>
                                          <p:spTgt spid="461">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61">
                                            <p:txEl>
                                              <p:pRg st="9" end="9"/>
                                            </p:txEl>
                                          </p:spTgt>
                                        </p:tgtEl>
                                        <p:attrNameLst>
                                          <p:attrName>style.visibility</p:attrName>
                                        </p:attrNameLst>
                                      </p:cBhvr>
                                      <p:to>
                                        <p:strVal val="visible"/>
                                      </p:to>
                                    </p:set>
                                    <p:animEffect transition="in" filter="fade">
                                      <p:cBhvr>
                                        <p:cTn id="52" dur="1000"/>
                                        <p:tgtEl>
                                          <p:spTgt spid="461">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61">
                                            <p:txEl>
                                              <p:pRg st="10" end="10"/>
                                            </p:txEl>
                                          </p:spTgt>
                                        </p:tgtEl>
                                        <p:attrNameLst>
                                          <p:attrName>style.visibility</p:attrName>
                                        </p:attrNameLst>
                                      </p:cBhvr>
                                      <p:to>
                                        <p:strVal val="visible"/>
                                      </p:to>
                                    </p:set>
                                    <p:animEffect transition="in" filter="fade">
                                      <p:cBhvr>
                                        <p:cTn id="57" dur="1000"/>
                                        <p:tgtEl>
                                          <p:spTgt spid="461">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25"/>
          <p:cNvSpPr txBox="1">
            <a:spLocks noGrp="1"/>
          </p:cNvSpPr>
          <p:nvPr>
            <p:ph type="subTitle" idx="4294967295"/>
          </p:nvPr>
        </p:nvSpPr>
        <p:spPr>
          <a:xfrm>
            <a:off x="3293325" y="1296775"/>
            <a:ext cx="4610700" cy="3508800"/>
          </a:xfrm>
          <a:prstGeom prst="rect">
            <a:avLst/>
          </a:prstGeom>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rgbClr val="FFFFFF"/>
              </a:buClr>
              <a:buSzPts val="1400"/>
              <a:buChar char="➔"/>
            </a:pPr>
            <a:r>
              <a:rPr lang="en" sz="1400">
                <a:solidFill>
                  <a:srgbClr val="FFFFFF"/>
                </a:solidFill>
              </a:rPr>
              <a:t>CRAAP Checklist (</a:t>
            </a:r>
            <a:r>
              <a:rPr lang="en" sz="1400" u="sng">
                <a:solidFill>
                  <a:srgbClr val="FFFFFF"/>
                </a:solidFill>
                <a:hlinkClick r:id="rId3"/>
              </a:rPr>
              <a:t>Currency Relevance Accuracy Authority Purpose</a:t>
            </a:r>
            <a:r>
              <a:rPr lang="en" sz="1400">
                <a:solidFill>
                  <a:srgbClr val="FFFFFF"/>
                </a:solidFill>
              </a:rPr>
              <a:t>)</a:t>
            </a:r>
            <a:endParaRPr sz="1400">
              <a:solidFill>
                <a:srgbClr val="FFFFFF"/>
              </a:solidFill>
            </a:endParaRPr>
          </a:p>
          <a:p>
            <a:pPr marL="457200" lvl="0" indent="-317500" algn="l" rtl="0">
              <a:lnSpc>
                <a:spcPct val="115000"/>
              </a:lnSpc>
              <a:spcBef>
                <a:spcPts val="1000"/>
              </a:spcBef>
              <a:spcAft>
                <a:spcPts val="0"/>
              </a:spcAft>
              <a:buClr>
                <a:srgbClr val="FFFFFF"/>
              </a:buClr>
              <a:buSzPts val="1400"/>
              <a:buChar char="➔"/>
            </a:pPr>
            <a:r>
              <a:rPr lang="en" sz="1400">
                <a:solidFill>
                  <a:srgbClr val="FFFFFF"/>
                </a:solidFill>
              </a:rPr>
              <a:t>CASP (</a:t>
            </a:r>
            <a:r>
              <a:rPr lang="en" sz="1400" u="sng">
                <a:solidFill>
                  <a:srgbClr val="FFFFFF"/>
                </a:solidFill>
                <a:hlinkClick r:id="rId4"/>
              </a:rPr>
              <a:t>Critical Appraisal Skills Programme</a:t>
            </a:r>
            <a:r>
              <a:rPr lang="en" sz="1400">
                <a:solidFill>
                  <a:srgbClr val="FFFFFF"/>
                </a:solidFill>
              </a:rPr>
              <a:t>) Checklists</a:t>
            </a:r>
            <a:endParaRPr sz="1400">
              <a:solidFill>
                <a:srgbClr val="FFFFFF"/>
              </a:solidFill>
            </a:endParaRPr>
          </a:p>
          <a:p>
            <a:pPr marL="457200" lvl="0" indent="-317500" algn="l" rtl="0">
              <a:lnSpc>
                <a:spcPct val="115000"/>
              </a:lnSpc>
              <a:spcBef>
                <a:spcPts val="1000"/>
              </a:spcBef>
              <a:spcAft>
                <a:spcPts val="0"/>
              </a:spcAft>
              <a:buClr>
                <a:srgbClr val="FFFFFF"/>
              </a:buClr>
              <a:buSzPts val="1400"/>
              <a:buChar char="➔"/>
            </a:pPr>
            <a:r>
              <a:rPr lang="en" sz="1400">
                <a:solidFill>
                  <a:srgbClr val="FFFFFF"/>
                </a:solidFill>
              </a:rPr>
              <a:t>Cornell University </a:t>
            </a:r>
            <a:r>
              <a:rPr lang="en" sz="1400" u="sng">
                <a:solidFill>
                  <a:srgbClr val="FFFFFF"/>
                </a:solidFill>
                <a:hlinkClick r:id="rId5"/>
              </a:rPr>
              <a:t>Critical Appraisal Guidance</a:t>
            </a:r>
            <a:endParaRPr sz="1400">
              <a:solidFill>
                <a:srgbClr val="FFFFFF"/>
              </a:solidFill>
            </a:endParaRPr>
          </a:p>
          <a:p>
            <a:pPr marL="457200" lvl="0" indent="-317500" algn="l" rtl="0">
              <a:lnSpc>
                <a:spcPct val="115000"/>
              </a:lnSpc>
              <a:spcBef>
                <a:spcPts val="1000"/>
              </a:spcBef>
              <a:spcAft>
                <a:spcPts val="1000"/>
              </a:spcAft>
              <a:buClr>
                <a:srgbClr val="FFFFFF"/>
              </a:buClr>
              <a:buSzPts val="1400"/>
              <a:buChar char="➔"/>
            </a:pPr>
            <a:r>
              <a:rPr lang="en" sz="1400">
                <a:solidFill>
                  <a:srgbClr val="FFFFFF"/>
                </a:solidFill>
              </a:rPr>
              <a:t>Manchester Uni </a:t>
            </a:r>
            <a:r>
              <a:rPr lang="en" sz="1400" u="sng">
                <a:solidFill>
                  <a:srgbClr val="FFFFFF"/>
                </a:solidFill>
                <a:hlinkClick r:id="rId6"/>
              </a:rPr>
              <a:t>My Learning Essentials </a:t>
            </a:r>
            <a:r>
              <a:rPr lang="en" sz="1400">
                <a:solidFill>
                  <a:srgbClr val="FFFFFF"/>
                </a:solidFill>
              </a:rPr>
              <a:t>&amp; </a:t>
            </a:r>
            <a:r>
              <a:rPr lang="en" sz="1400" u="sng">
                <a:solidFill>
                  <a:srgbClr val="FFFFFF"/>
                </a:solidFill>
                <a:hlinkClick r:id="rId7"/>
              </a:rPr>
              <a:t>Academic Phrasebank</a:t>
            </a:r>
            <a:endParaRPr sz="1600">
              <a:solidFill>
                <a:srgbClr val="FFFFFF"/>
              </a:solidFill>
            </a:endParaRPr>
          </a:p>
        </p:txBody>
      </p:sp>
      <p:sp>
        <p:nvSpPr>
          <p:cNvPr id="469" name="Google Shape;469;p2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sp>
        <p:nvSpPr>
          <p:cNvPr id="470" name="Google Shape;470;p25"/>
          <p:cNvSpPr/>
          <p:nvPr/>
        </p:nvSpPr>
        <p:spPr>
          <a:xfrm>
            <a:off x="728600" y="1535675"/>
            <a:ext cx="2224800" cy="2224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5"/>
          <p:cNvSpPr txBox="1">
            <a:spLocks noGrp="1"/>
          </p:cNvSpPr>
          <p:nvPr>
            <p:ph type="ctrTitle" idx="4294967295"/>
          </p:nvPr>
        </p:nvSpPr>
        <p:spPr>
          <a:xfrm>
            <a:off x="2205450" y="418075"/>
            <a:ext cx="4733100" cy="87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Critical Analysis: Tools</a:t>
            </a:r>
            <a:endParaRPr sz="3000"/>
          </a:p>
        </p:txBody>
      </p:sp>
      <p:sp>
        <p:nvSpPr>
          <p:cNvPr id="472" name="Google Shape;472;p25"/>
          <p:cNvSpPr txBox="1">
            <a:spLocks noGrp="1"/>
          </p:cNvSpPr>
          <p:nvPr>
            <p:ph type="body" idx="4294967295"/>
          </p:nvPr>
        </p:nvSpPr>
        <p:spPr>
          <a:xfrm>
            <a:off x="3981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8"/>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grpSp>
        <p:nvGrpSpPr>
          <p:cNvPr id="473" name="Google Shape;473;p25"/>
          <p:cNvGrpSpPr/>
          <p:nvPr/>
        </p:nvGrpSpPr>
        <p:grpSpPr>
          <a:xfrm>
            <a:off x="778952" y="1728467"/>
            <a:ext cx="1278309" cy="891757"/>
            <a:chOff x="2583100" y="2973775"/>
            <a:chExt cx="461550" cy="437200"/>
          </a:xfrm>
        </p:grpSpPr>
        <p:sp>
          <p:nvSpPr>
            <p:cNvPr id="474" name="Google Shape;474;p25"/>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rgbClr val="4A5C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5"/>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rgbClr val="4A5C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 name="Google Shape;476;p25"/>
          <p:cNvSpPr/>
          <p:nvPr/>
        </p:nvSpPr>
        <p:spPr>
          <a:xfrm>
            <a:off x="2205455" y="2026244"/>
            <a:ext cx="771697" cy="1091026"/>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2175" cap="rnd" cmpd="sng">
            <a:solidFill>
              <a:srgbClr val="4A5C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 name="Google Shape;477;p25"/>
          <p:cNvGrpSpPr/>
          <p:nvPr/>
        </p:nvGrpSpPr>
        <p:grpSpPr>
          <a:xfrm>
            <a:off x="1369967" y="2872034"/>
            <a:ext cx="724397" cy="1158172"/>
            <a:chOff x="596350" y="929175"/>
            <a:chExt cx="407950" cy="497475"/>
          </a:xfrm>
        </p:grpSpPr>
        <p:sp>
          <p:nvSpPr>
            <p:cNvPr id="478" name="Google Shape;478;p25"/>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4A5C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5"/>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4A5C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5"/>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rgbClr val="4A5C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5"/>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rgbClr val="4A5C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5"/>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rgbClr val="4A5C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5"/>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rgbClr val="4A5C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5"/>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4A5C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26"/>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Critical Analysis of Literature</a:t>
            </a:r>
            <a:endParaRPr/>
          </a:p>
        </p:txBody>
      </p:sp>
      <p:sp>
        <p:nvSpPr>
          <p:cNvPr id="490" name="Google Shape;490;p26"/>
          <p:cNvSpPr txBox="1">
            <a:spLocks noGrp="1"/>
          </p:cNvSpPr>
          <p:nvPr>
            <p:ph type="body" idx="1"/>
          </p:nvPr>
        </p:nvSpPr>
        <p:spPr>
          <a:xfrm>
            <a:off x="2901075" y="685025"/>
            <a:ext cx="5528400" cy="383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1">
                <a:latin typeface="Lato"/>
                <a:ea typeface="Lato"/>
                <a:cs typeface="Lato"/>
                <a:sym typeface="Lato"/>
              </a:rPr>
              <a:t>What questions do you bring to your reading?</a:t>
            </a:r>
            <a:endParaRPr sz="1800" b="1">
              <a:latin typeface="Lato"/>
              <a:ea typeface="Lato"/>
              <a:cs typeface="Lato"/>
              <a:sym typeface="Lato"/>
            </a:endParaRPr>
          </a:p>
          <a:p>
            <a:pPr marL="457200" lvl="0" indent="-342900" algn="l" rtl="0">
              <a:lnSpc>
                <a:spcPct val="115000"/>
              </a:lnSpc>
              <a:spcBef>
                <a:spcPts val="1000"/>
              </a:spcBef>
              <a:spcAft>
                <a:spcPts val="0"/>
              </a:spcAft>
              <a:buClr>
                <a:schemeClr val="dk1"/>
              </a:buClr>
              <a:buSzPts val="1800"/>
              <a:buChar char="➔"/>
            </a:pPr>
            <a:r>
              <a:rPr lang="en" sz="1800"/>
              <a:t>How old is the source?</a:t>
            </a:r>
            <a:endParaRPr sz="1800"/>
          </a:p>
          <a:p>
            <a:pPr marL="457200" lvl="0" indent="-342900" algn="l" rtl="0">
              <a:lnSpc>
                <a:spcPct val="115000"/>
              </a:lnSpc>
              <a:spcBef>
                <a:spcPts val="0"/>
              </a:spcBef>
              <a:spcAft>
                <a:spcPts val="0"/>
              </a:spcAft>
              <a:buClr>
                <a:schemeClr val="dk1"/>
              </a:buClr>
              <a:buSzPts val="1800"/>
              <a:buChar char="➔"/>
            </a:pPr>
            <a:r>
              <a:rPr lang="en" sz="1800"/>
              <a:t>What country was it written in? </a:t>
            </a:r>
            <a:endParaRPr sz="1800"/>
          </a:p>
          <a:p>
            <a:pPr marL="457200" lvl="0" indent="-342900" algn="l" rtl="0">
              <a:lnSpc>
                <a:spcPct val="115000"/>
              </a:lnSpc>
              <a:spcBef>
                <a:spcPts val="0"/>
              </a:spcBef>
              <a:spcAft>
                <a:spcPts val="0"/>
              </a:spcAft>
              <a:buClr>
                <a:schemeClr val="dk1"/>
              </a:buClr>
              <a:buSzPts val="1800"/>
              <a:buChar char="➔"/>
            </a:pPr>
            <a:r>
              <a:rPr lang="en" sz="1800"/>
              <a:t>If it is data-based, what is the sample size? </a:t>
            </a:r>
            <a:endParaRPr sz="1800"/>
          </a:p>
          <a:p>
            <a:pPr marL="457200" lvl="0" indent="-342900" algn="l" rtl="0">
              <a:lnSpc>
                <a:spcPct val="115000"/>
              </a:lnSpc>
              <a:spcBef>
                <a:spcPts val="0"/>
              </a:spcBef>
              <a:spcAft>
                <a:spcPts val="0"/>
              </a:spcAft>
              <a:buClr>
                <a:schemeClr val="dk1"/>
              </a:buClr>
              <a:buSzPts val="1800"/>
              <a:buChar char="➔"/>
            </a:pPr>
            <a:r>
              <a:rPr lang="en" sz="1800"/>
              <a:t>Research method? </a:t>
            </a:r>
            <a:endParaRPr sz="1800"/>
          </a:p>
          <a:p>
            <a:pPr marL="457200" lvl="0" indent="-342900" algn="l" rtl="0">
              <a:lnSpc>
                <a:spcPct val="115000"/>
              </a:lnSpc>
              <a:spcBef>
                <a:spcPts val="0"/>
              </a:spcBef>
              <a:spcAft>
                <a:spcPts val="0"/>
              </a:spcAft>
              <a:buClr>
                <a:schemeClr val="dk1"/>
              </a:buClr>
              <a:buSzPts val="1800"/>
              <a:buChar char="➔"/>
            </a:pPr>
            <a:r>
              <a:rPr lang="en" sz="1800"/>
              <a:t>How does it link to other publications?</a:t>
            </a:r>
            <a:endParaRPr sz="1800"/>
          </a:p>
          <a:p>
            <a:pPr marL="457200" lvl="0" indent="-342900" algn="l" rtl="0">
              <a:lnSpc>
                <a:spcPct val="115000"/>
              </a:lnSpc>
              <a:spcBef>
                <a:spcPts val="0"/>
              </a:spcBef>
              <a:spcAft>
                <a:spcPts val="0"/>
              </a:spcAft>
              <a:buClr>
                <a:schemeClr val="dk1"/>
              </a:buClr>
              <a:buSzPts val="1800"/>
              <a:buChar char="➔"/>
            </a:pPr>
            <a:r>
              <a:rPr lang="en" sz="1800"/>
              <a:t>What are the limitations/flaws in the argument?</a:t>
            </a:r>
            <a:endParaRPr sz="1800"/>
          </a:p>
          <a:p>
            <a:pPr marL="457200" lvl="0" indent="-342900" algn="l" rtl="0">
              <a:lnSpc>
                <a:spcPct val="115000"/>
              </a:lnSpc>
              <a:spcBef>
                <a:spcPts val="0"/>
              </a:spcBef>
              <a:spcAft>
                <a:spcPts val="0"/>
              </a:spcAft>
              <a:buClr>
                <a:schemeClr val="dk1"/>
              </a:buClr>
              <a:buSzPts val="1800"/>
              <a:buChar char="➔"/>
            </a:pPr>
            <a:r>
              <a:rPr lang="en" sz="1800"/>
              <a:t>Who supports this position?</a:t>
            </a:r>
            <a:endParaRPr sz="1800"/>
          </a:p>
          <a:p>
            <a:pPr marL="457200" lvl="0" indent="-342900" algn="l" rtl="0">
              <a:lnSpc>
                <a:spcPct val="115000"/>
              </a:lnSpc>
              <a:spcBef>
                <a:spcPts val="0"/>
              </a:spcBef>
              <a:spcAft>
                <a:spcPts val="0"/>
              </a:spcAft>
              <a:buClr>
                <a:schemeClr val="dk1"/>
              </a:buClr>
              <a:buSzPts val="1800"/>
              <a:buChar char="➔"/>
            </a:pPr>
            <a:r>
              <a:rPr lang="en" sz="1800"/>
              <a:t>How it is relevant to my essay?</a:t>
            </a:r>
            <a:endParaRPr sz="1800"/>
          </a:p>
          <a:p>
            <a:pPr marL="457200" lvl="0" indent="-342900" algn="l" rtl="0">
              <a:lnSpc>
                <a:spcPct val="115000"/>
              </a:lnSpc>
              <a:spcBef>
                <a:spcPts val="0"/>
              </a:spcBef>
              <a:spcAft>
                <a:spcPts val="0"/>
              </a:spcAft>
              <a:buClr>
                <a:schemeClr val="dk1"/>
              </a:buClr>
              <a:buSzPts val="1800"/>
              <a:buChar char="➔"/>
            </a:pPr>
            <a:r>
              <a:rPr lang="en" sz="1800"/>
              <a:t>Do I agree??</a:t>
            </a:r>
            <a:endParaRPr sz="1800"/>
          </a:p>
          <a:p>
            <a:pPr marL="0" lvl="0" indent="0" algn="l" rtl="0">
              <a:lnSpc>
                <a:spcPct val="115000"/>
              </a:lnSpc>
              <a:spcBef>
                <a:spcPts val="0"/>
              </a:spcBef>
              <a:spcAft>
                <a:spcPts val="0"/>
              </a:spcAft>
              <a:buNone/>
            </a:pPr>
            <a:endParaRPr sz="1800"/>
          </a:p>
          <a:p>
            <a:pPr marL="0" lvl="0" indent="0" algn="l" rtl="0">
              <a:lnSpc>
                <a:spcPct val="115000"/>
              </a:lnSpc>
              <a:spcBef>
                <a:spcPts val="1000"/>
              </a:spcBef>
              <a:spcAft>
                <a:spcPts val="0"/>
              </a:spcAft>
              <a:buNone/>
            </a:pPr>
            <a:endParaRPr sz="1800"/>
          </a:p>
          <a:p>
            <a:pPr marL="0" lvl="0" indent="0" algn="l" rtl="0">
              <a:lnSpc>
                <a:spcPct val="115000"/>
              </a:lnSpc>
              <a:spcBef>
                <a:spcPts val="1000"/>
              </a:spcBef>
              <a:spcAft>
                <a:spcPts val="0"/>
              </a:spcAft>
              <a:buNone/>
            </a:pPr>
            <a:endParaRPr sz="1800"/>
          </a:p>
          <a:p>
            <a:pPr marL="0" lvl="0" indent="0" algn="l" rtl="0">
              <a:lnSpc>
                <a:spcPct val="115000"/>
              </a:lnSpc>
              <a:spcBef>
                <a:spcPts val="1000"/>
              </a:spcBef>
              <a:spcAft>
                <a:spcPts val="0"/>
              </a:spcAft>
              <a:buNone/>
            </a:pPr>
            <a:endParaRPr sz="1800" b="1">
              <a:latin typeface="Lato"/>
              <a:ea typeface="Lato"/>
              <a:cs typeface="Lato"/>
              <a:sym typeface="Lato"/>
            </a:endParaRPr>
          </a:p>
          <a:p>
            <a:pPr marL="0" lvl="0" indent="0" algn="l" rtl="0">
              <a:lnSpc>
                <a:spcPct val="115000"/>
              </a:lnSpc>
              <a:spcBef>
                <a:spcPts val="1000"/>
              </a:spcBef>
              <a:spcAft>
                <a:spcPts val="1000"/>
              </a:spcAft>
              <a:buNone/>
            </a:pPr>
            <a:endParaRPr sz="1800" b="1">
              <a:latin typeface="Lato"/>
              <a:ea typeface="Lato"/>
              <a:cs typeface="Lato"/>
              <a:sym typeface="Lato"/>
            </a:endParaRPr>
          </a:p>
        </p:txBody>
      </p:sp>
      <p:sp>
        <p:nvSpPr>
          <p:cNvPr id="491" name="Google Shape;491;p26"/>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492" name="Google Shape;492;p26"/>
          <p:cNvSpPr txBox="1">
            <a:spLocks noGrp="1"/>
          </p:cNvSpPr>
          <p:nvPr>
            <p:ph type="body" idx="4294967295"/>
          </p:nvPr>
        </p:nvSpPr>
        <p:spPr>
          <a:xfrm>
            <a:off x="3981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3"/>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0">
                                            <p:txEl>
                                              <p:pRg st="0" end="0"/>
                                            </p:txEl>
                                          </p:spTgt>
                                        </p:tgtEl>
                                        <p:attrNameLst>
                                          <p:attrName>style.visibility</p:attrName>
                                        </p:attrNameLst>
                                      </p:cBhvr>
                                      <p:to>
                                        <p:strVal val="visible"/>
                                      </p:to>
                                    </p:set>
                                    <p:animEffect transition="in" filter="fade">
                                      <p:cBhvr>
                                        <p:cTn id="7" dur="1000"/>
                                        <p:tgtEl>
                                          <p:spTgt spid="49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90">
                                            <p:txEl>
                                              <p:pRg st="1" end="1"/>
                                            </p:txEl>
                                          </p:spTgt>
                                        </p:tgtEl>
                                        <p:attrNameLst>
                                          <p:attrName>style.visibility</p:attrName>
                                        </p:attrNameLst>
                                      </p:cBhvr>
                                      <p:to>
                                        <p:strVal val="visible"/>
                                      </p:to>
                                    </p:set>
                                    <p:animEffect transition="in" filter="fade">
                                      <p:cBhvr>
                                        <p:cTn id="12" dur="1000"/>
                                        <p:tgtEl>
                                          <p:spTgt spid="49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90">
                                            <p:txEl>
                                              <p:pRg st="2" end="2"/>
                                            </p:txEl>
                                          </p:spTgt>
                                        </p:tgtEl>
                                        <p:attrNameLst>
                                          <p:attrName>style.visibility</p:attrName>
                                        </p:attrNameLst>
                                      </p:cBhvr>
                                      <p:to>
                                        <p:strVal val="visible"/>
                                      </p:to>
                                    </p:set>
                                    <p:animEffect transition="in" filter="fade">
                                      <p:cBhvr>
                                        <p:cTn id="17" dur="1000"/>
                                        <p:tgtEl>
                                          <p:spTgt spid="49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90">
                                            <p:txEl>
                                              <p:pRg st="3" end="3"/>
                                            </p:txEl>
                                          </p:spTgt>
                                        </p:tgtEl>
                                        <p:attrNameLst>
                                          <p:attrName>style.visibility</p:attrName>
                                        </p:attrNameLst>
                                      </p:cBhvr>
                                      <p:to>
                                        <p:strVal val="visible"/>
                                      </p:to>
                                    </p:set>
                                    <p:animEffect transition="in" filter="fade">
                                      <p:cBhvr>
                                        <p:cTn id="22" dur="1000"/>
                                        <p:tgtEl>
                                          <p:spTgt spid="49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90">
                                            <p:txEl>
                                              <p:pRg st="4" end="4"/>
                                            </p:txEl>
                                          </p:spTgt>
                                        </p:tgtEl>
                                        <p:attrNameLst>
                                          <p:attrName>style.visibility</p:attrName>
                                        </p:attrNameLst>
                                      </p:cBhvr>
                                      <p:to>
                                        <p:strVal val="visible"/>
                                      </p:to>
                                    </p:set>
                                    <p:animEffect transition="in" filter="fade">
                                      <p:cBhvr>
                                        <p:cTn id="27" dur="1000"/>
                                        <p:tgtEl>
                                          <p:spTgt spid="49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90">
                                            <p:txEl>
                                              <p:pRg st="5" end="5"/>
                                            </p:txEl>
                                          </p:spTgt>
                                        </p:tgtEl>
                                        <p:attrNameLst>
                                          <p:attrName>style.visibility</p:attrName>
                                        </p:attrNameLst>
                                      </p:cBhvr>
                                      <p:to>
                                        <p:strVal val="visible"/>
                                      </p:to>
                                    </p:set>
                                    <p:animEffect transition="in" filter="fade">
                                      <p:cBhvr>
                                        <p:cTn id="32" dur="1000"/>
                                        <p:tgtEl>
                                          <p:spTgt spid="49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90">
                                            <p:txEl>
                                              <p:pRg st="6" end="6"/>
                                            </p:txEl>
                                          </p:spTgt>
                                        </p:tgtEl>
                                        <p:attrNameLst>
                                          <p:attrName>style.visibility</p:attrName>
                                        </p:attrNameLst>
                                      </p:cBhvr>
                                      <p:to>
                                        <p:strVal val="visible"/>
                                      </p:to>
                                    </p:set>
                                    <p:animEffect transition="in" filter="fade">
                                      <p:cBhvr>
                                        <p:cTn id="37" dur="1000"/>
                                        <p:tgtEl>
                                          <p:spTgt spid="490">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90">
                                            <p:txEl>
                                              <p:pRg st="7" end="7"/>
                                            </p:txEl>
                                          </p:spTgt>
                                        </p:tgtEl>
                                        <p:attrNameLst>
                                          <p:attrName>style.visibility</p:attrName>
                                        </p:attrNameLst>
                                      </p:cBhvr>
                                      <p:to>
                                        <p:strVal val="visible"/>
                                      </p:to>
                                    </p:set>
                                    <p:animEffect transition="in" filter="fade">
                                      <p:cBhvr>
                                        <p:cTn id="42" dur="1000"/>
                                        <p:tgtEl>
                                          <p:spTgt spid="490">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90">
                                            <p:txEl>
                                              <p:pRg st="8" end="8"/>
                                            </p:txEl>
                                          </p:spTgt>
                                        </p:tgtEl>
                                        <p:attrNameLst>
                                          <p:attrName>style.visibility</p:attrName>
                                        </p:attrNameLst>
                                      </p:cBhvr>
                                      <p:to>
                                        <p:strVal val="visible"/>
                                      </p:to>
                                    </p:set>
                                    <p:animEffect transition="in" filter="fade">
                                      <p:cBhvr>
                                        <p:cTn id="47" dur="1000"/>
                                        <p:tgtEl>
                                          <p:spTgt spid="490">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490">
                                            <p:txEl>
                                              <p:pRg st="9" end="9"/>
                                            </p:txEl>
                                          </p:spTgt>
                                        </p:tgtEl>
                                        <p:attrNameLst>
                                          <p:attrName>style.visibility</p:attrName>
                                        </p:attrNameLst>
                                      </p:cBhvr>
                                      <p:to>
                                        <p:strVal val="visible"/>
                                      </p:to>
                                    </p:set>
                                    <p:animEffect transition="in" filter="fade">
                                      <p:cBhvr>
                                        <p:cTn id="52" dur="1000"/>
                                        <p:tgtEl>
                                          <p:spTgt spid="490">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490">
                                            <p:txEl>
                                              <p:pRg st="10" end="10"/>
                                            </p:txEl>
                                          </p:spTgt>
                                        </p:tgtEl>
                                        <p:attrNameLst>
                                          <p:attrName>style.visibility</p:attrName>
                                        </p:attrNameLst>
                                      </p:cBhvr>
                                      <p:to>
                                        <p:strVal val="visible"/>
                                      </p:to>
                                    </p:set>
                                    <p:animEffect transition="in" filter="fade">
                                      <p:cBhvr>
                                        <p:cTn id="57" dur="1000"/>
                                        <p:tgtEl>
                                          <p:spTgt spid="490">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490">
                                            <p:txEl>
                                              <p:pRg st="11" end="11"/>
                                            </p:txEl>
                                          </p:spTgt>
                                        </p:tgtEl>
                                        <p:attrNameLst>
                                          <p:attrName>style.visibility</p:attrName>
                                        </p:attrNameLst>
                                      </p:cBhvr>
                                      <p:to>
                                        <p:strVal val="visible"/>
                                      </p:to>
                                    </p:set>
                                    <p:animEffect transition="in" filter="fade">
                                      <p:cBhvr>
                                        <p:cTn id="62" dur="1000"/>
                                        <p:tgtEl>
                                          <p:spTgt spid="490">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490">
                                            <p:txEl>
                                              <p:pRg st="12" end="12"/>
                                            </p:txEl>
                                          </p:spTgt>
                                        </p:tgtEl>
                                        <p:attrNameLst>
                                          <p:attrName>style.visibility</p:attrName>
                                        </p:attrNameLst>
                                      </p:cBhvr>
                                      <p:to>
                                        <p:strVal val="visible"/>
                                      </p:to>
                                    </p:set>
                                    <p:animEffect transition="in" filter="fade">
                                      <p:cBhvr>
                                        <p:cTn id="67" dur="1000"/>
                                        <p:tgtEl>
                                          <p:spTgt spid="490">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490">
                                            <p:txEl>
                                              <p:pRg st="13" end="13"/>
                                            </p:txEl>
                                          </p:spTgt>
                                        </p:tgtEl>
                                        <p:attrNameLst>
                                          <p:attrName>style.visibility</p:attrName>
                                        </p:attrNameLst>
                                      </p:cBhvr>
                                      <p:to>
                                        <p:strVal val="visible"/>
                                      </p:to>
                                    </p:set>
                                    <p:animEffect transition="in" filter="fade">
                                      <p:cBhvr>
                                        <p:cTn id="72" dur="1000"/>
                                        <p:tgtEl>
                                          <p:spTgt spid="490">
                                            <p:txEl>
                                              <p:pRg st="13" end="13"/>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490">
                                            <p:txEl>
                                              <p:pRg st="14" end="14"/>
                                            </p:txEl>
                                          </p:spTgt>
                                        </p:tgtEl>
                                        <p:attrNameLst>
                                          <p:attrName>style.visibility</p:attrName>
                                        </p:attrNameLst>
                                      </p:cBhvr>
                                      <p:to>
                                        <p:strVal val="visible"/>
                                      </p:to>
                                    </p:set>
                                    <p:animEffect transition="in" filter="fade">
                                      <p:cBhvr>
                                        <p:cTn id="77" dur="1000"/>
                                        <p:tgtEl>
                                          <p:spTgt spid="490">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2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rPr>
              <a:t>13</a:t>
            </a:fld>
            <a:endParaRPr>
              <a:solidFill>
                <a:schemeClr val="dk2"/>
              </a:solidFill>
            </a:endParaRPr>
          </a:p>
        </p:txBody>
      </p:sp>
      <p:sp>
        <p:nvSpPr>
          <p:cNvPr id="498" name="Google Shape;498;p27"/>
          <p:cNvSpPr txBox="1"/>
          <p:nvPr/>
        </p:nvSpPr>
        <p:spPr>
          <a:xfrm>
            <a:off x="1376850" y="311413"/>
            <a:ext cx="6390300" cy="89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rgbClr val="434343"/>
                </a:solidFill>
                <a:latin typeface="Lato Light"/>
                <a:ea typeface="Lato Light"/>
                <a:cs typeface="Lato Light"/>
                <a:sym typeface="Lato Light"/>
              </a:rPr>
              <a:t>Analysis + evaluation = Synthesis</a:t>
            </a:r>
            <a:endParaRPr sz="2800">
              <a:solidFill>
                <a:srgbClr val="434343"/>
              </a:solidFill>
              <a:latin typeface="Lato Light"/>
              <a:ea typeface="Lato Light"/>
              <a:cs typeface="Lato Light"/>
              <a:sym typeface="Lato Light"/>
            </a:endParaRPr>
          </a:p>
          <a:p>
            <a:pPr marL="0" lvl="0" indent="0" algn="ctr" rtl="0">
              <a:spcBef>
                <a:spcPts val="0"/>
              </a:spcBef>
              <a:spcAft>
                <a:spcPts val="0"/>
              </a:spcAft>
              <a:buNone/>
            </a:pPr>
            <a:r>
              <a:rPr lang="en" sz="1800">
                <a:solidFill>
                  <a:srgbClr val="434343"/>
                </a:solidFill>
                <a:latin typeface="Lato Light"/>
                <a:ea typeface="Lato Light"/>
                <a:cs typeface="Lato Light"/>
                <a:sym typeface="Lato Light"/>
              </a:rPr>
              <a:t>Combining ideas to make a new whole</a:t>
            </a:r>
            <a:endParaRPr sz="1800">
              <a:solidFill>
                <a:srgbClr val="434343"/>
              </a:solidFill>
              <a:latin typeface="Lato Light"/>
              <a:ea typeface="Lato Light"/>
              <a:cs typeface="Lato Light"/>
              <a:sym typeface="Lato Light"/>
            </a:endParaRPr>
          </a:p>
        </p:txBody>
      </p:sp>
      <p:sp>
        <p:nvSpPr>
          <p:cNvPr id="499" name="Google Shape;499;p27"/>
          <p:cNvSpPr/>
          <p:nvPr/>
        </p:nvSpPr>
        <p:spPr>
          <a:xfrm>
            <a:off x="3783812" y="2278278"/>
            <a:ext cx="1577700" cy="1551000"/>
          </a:xfrm>
          <a:prstGeom prst="ellipse">
            <a:avLst/>
          </a:prstGeom>
          <a:solidFill>
            <a:srgbClr val="D5A6B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Lato Light"/>
              <a:ea typeface="Lato Light"/>
              <a:cs typeface="Lato Light"/>
              <a:sym typeface="Lato Light"/>
            </a:endParaRPr>
          </a:p>
        </p:txBody>
      </p:sp>
      <p:sp>
        <p:nvSpPr>
          <p:cNvPr id="500" name="Google Shape;500;p27"/>
          <p:cNvSpPr/>
          <p:nvPr/>
        </p:nvSpPr>
        <p:spPr>
          <a:xfrm>
            <a:off x="3783904" y="2278342"/>
            <a:ext cx="1577700" cy="1551000"/>
          </a:xfrm>
          <a:prstGeom prst="ellipse">
            <a:avLst/>
          </a:prstGeom>
          <a:solidFill>
            <a:srgbClr val="C27BA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Lato Light"/>
              <a:ea typeface="Lato Light"/>
              <a:cs typeface="Lato Light"/>
              <a:sym typeface="Lato Light"/>
            </a:endParaRPr>
          </a:p>
        </p:txBody>
      </p:sp>
      <p:sp>
        <p:nvSpPr>
          <p:cNvPr id="501" name="Google Shape;501;p27"/>
          <p:cNvSpPr/>
          <p:nvPr/>
        </p:nvSpPr>
        <p:spPr>
          <a:xfrm>
            <a:off x="3783904" y="2278342"/>
            <a:ext cx="1577700" cy="1551000"/>
          </a:xfrm>
          <a:prstGeom prst="ellipse">
            <a:avLst/>
          </a:prstGeom>
          <a:solidFill>
            <a:srgbClr val="A64D7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Lato Light"/>
              <a:ea typeface="Lato Light"/>
              <a:cs typeface="Lato Light"/>
              <a:sym typeface="Lato Light"/>
            </a:endParaRPr>
          </a:p>
        </p:txBody>
      </p:sp>
      <p:sp>
        <p:nvSpPr>
          <p:cNvPr id="502" name="Google Shape;502;p27"/>
          <p:cNvSpPr/>
          <p:nvPr/>
        </p:nvSpPr>
        <p:spPr>
          <a:xfrm>
            <a:off x="3783904" y="2278354"/>
            <a:ext cx="1577700" cy="1551000"/>
          </a:xfrm>
          <a:prstGeom prst="ellipse">
            <a:avLst/>
          </a:prstGeom>
          <a:solidFill>
            <a:srgbClr val="741B47"/>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Lato Light"/>
              <a:ea typeface="Lato Light"/>
              <a:cs typeface="Lato Light"/>
              <a:sym typeface="Lato Light"/>
            </a:endParaRPr>
          </a:p>
        </p:txBody>
      </p:sp>
      <p:sp>
        <p:nvSpPr>
          <p:cNvPr id="503" name="Google Shape;503;p27"/>
          <p:cNvSpPr/>
          <p:nvPr/>
        </p:nvSpPr>
        <p:spPr>
          <a:xfrm rot="2685317">
            <a:off x="2672125" y="2758335"/>
            <a:ext cx="794654" cy="786593"/>
          </a:xfrm>
          <a:prstGeom prst="teardrop">
            <a:avLst>
              <a:gd name="adj" fmla="val 155026"/>
            </a:avLst>
          </a:prstGeom>
          <a:solidFill>
            <a:srgbClr val="EAD1D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Lato Light"/>
              <a:ea typeface="Lato Light"/>
              <a:cs typeface="Lato Light"/>
              <a:sym typeface="Lato Light"/>
            </a:endParaRPr>
          </a:p>
        </p:txBody>
      </p:sp>
      <p:sp>
        <p:nvSpPr>
          <p:cNvPr id="504" name="Google Shape;504;p27"/>
          <p:cNvSpPr/>
          <p:nvPr/>
        </p:nvSpPr>
        <p:spPr>
          <a:xfrm rot="8114683">
            <a:off x="4175393" y="1223998"/>
            <a:ext cx="794654" cy="786593"/>
          </a:xfrm>
          <a:prstGeom prst="teardrop">
            <a:avLst>
              <a:gd name="adj" fmla="val 155026"/>
            </a:avLst>
          </a:prstGeom>
          <a:solidFill>
            <a:srgbClr val="D5A6BD"/>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Lato Light"/>
              <a:ea typeface="Lato Light"/>
              <a:cs typeface="Lato Light"/>
              <a:sym typeface="Lato Light"/>
            </a:endParaRPr>
          </a:p>
        </p:txBody>
      </p:sp>
      <p:sp>
        <p:nvSpPr>
          <p:cNvPr id="505" name="Google Shape;505;p27"/>
          <p:cNvSpPr/>
          <p:nvPr/>
        </p:nvSpPr>
        <p:spPr>
          <a:xfrm rot="-7974162">
            <a:off x="5678245" y="2758292"/>
            <a:ext cx="794118" cy="786747"/>
          </a:xfrm>
          <a:prstGeom prst="teardrop">
            <a:avLst>
              <a:gd name="adj" fmla="val 155026"/>
            </a:avLst>
          </a:prstGeom>
          <a:solidFill>
            <a:srgbClr val="C27BA0"/>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Lato Light"/>
              <a:ea typeface="Lato Light"/>
              <a:cs typeface="Lato Light"/>
              <a:sym typeface="Lato Light"/>
            </a:endParaRPr>
          </a:p>
        </p:txBody>
      </p:sp>
      <p:sp>
        <p:nvSpPr>
          <p:cNvPr id="506" name="Google Shape;506;p27"/>
          <p:cNvSpPr/>
          <p:nvPr/>
        </p:nvSpPr>
        <p:spPr>
          <a:xfrm rot="-2685317">
            <a:off x="4175504" y="4097106"/>
            <a:ext cx="794654" cy="786593"/>
          </a:xfrm>
          <a:prstGeom prst="teardrop">
            <a:avLst>
              <a:gd name="adj" fmla="val 155026"/>
            </a:avLst>
          </a:prstGeom>
          <a:solidFill>
            <a:srgbClr val="A64D7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Lato Light"/>
              <a:ea typeface="Lato Light"/>
              <a:cs typeface="Lato Light"/>
              <a:sym typeface="Lato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03"/>
                                        </p:tgtEl>
                                        <p:attrNameLst>
                                          <p:attrName>style.visibility</p:attrName>
                                        </p:attrNameLst>
                                      </p:cBhvr>
                                      <p:to>
                                        <p:strVal val="visible"/>
                                      </p:to>
                                    </p:set>
                                    <p:animEffect transition="in" filter="fade">
                                      <p:cBhvr>
                                        <p:cTn id="7" dur="1000"/>
                                        <p:tgtEl>
                                          <p:spTgt spid="503"/>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99"/>
                                        </p:tgtEl>
                                        <p:attrNameLst>
                                          <p:attrName>style.visibility</p:attrName>
                                        </p:attrNameLst>
                                      </p:cBhvr>
                                      <p:to>
                                        <p:strVal val="visible"/>
                                      </p:to>
                                    </p:set>
                                    <p:animEffect transition="in" filter="fade">
                                      <p:cBhvr>
                                        <p:cTn id="11" dur="1000"/>
                                        <p:tgtEl>
                                          <p:spTgt spid="499"/>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04"/>
                                        </p:tgtEl>
                                        <p:attrNameLst>
                                          <p:attrName>style.visibility</p:attrName>
                                        </p:attrNameLst>
                                      </p:cBhvr>
                                      <p:to>
                                        <p:strVal val="visible"/>
                                      </p:to>
                                    </p:set>
                                    <p:animEffect transition="in" filter="fade">
                                      <p:cBhvr>
                                        <p:cTn id="15" dur="1000"/>
                                        <p:tgtEl>
                                          <p:spTgt spid="504"/>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500"/>
                                        </p:tgtEl>
                                        <p:attrNameLst>
                                          <p:attrName>style.visibility</p:attrName>
                                        </p:attrNameLst>
                                      </p:cBhvr>
                                      <p:to>
                                        <p:strVal val="visible"/>
                                      </p:to>
                                    </p:set>
                                    <p:animEffect transition="in" filter="fade">
                                      <p:cBhvr>
                                        <p:cTn id="19" dur="1000"/>
                                        <p:tgtEl>
                                          <p:spTgt spid="500"/>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505"/>
                                        </p:tgtEl>
                                        <p:attrNameLst>
                                          <p:attrName>style.visibility</p:attrName>
                                        </p:attrNameLst>
                                      </p:cBhvr>
                                      <p:to>
                                        <p:strVal val="visible"/>
                                      </p:to>
                                    </p:set>
                                    <p:animEffect transition="in" filter="fade">
                                      <p:cBhvr>
                                        <p:cTn id="23" dur="1000"/>
                                        <p:tgtEl>
                                          <p:spTgt spid="505"/>
                                        </p:tgtEl>
                                      </p:cBhvr>
                                    </p:animEffect>
                                  </p:childTnLst>
                                </p:cTn>
                              </p:par>
                            </p:childTnLst>
                          </p:cTn>
                        </p:par>
                        <p:par>
                          <p:cTn id="24" fill="hold">
                            <p:stCondLst>
                              <p:cond delay="5000"/>
                            </p:stCondLst>
                            <p:childTnLst>
                              <p:par>
                                <p:cTn id="25" presetID="10" presetClass="entr" presetSubtype="0" fill="hold" nodeType="afterEffect">
                                  <p:stCondLst>
                                    <p:cond delay="0"/>
                                  </p:stCondLst>
                                  <p:childTnLst>
                                    <p:set>
                                      <p:cBhvr>
                                        <p:cTn id="26" dur="1" fill="hold">
                                          <p:stCondLst>
                                            <p:cond delay="0"/>
                                          </p:stCondLst>
                                        </p:cTn>
                                        <p:tgtEl>
                                          <p:spTgt spid="501"/>
                                        </p:tgtEl>
                                        <p:attrNameLst>
                                          <p:attrName>style.visibility</p:attrName>
                                        </p:attrNameLst>
                                      </p:cBhvr>
                                      <p:to>
                                        <p:strVal val="visible"/>
                                      </p:to>
                                    </p:set>
                                    <p:animEffect transition="in" filter="fade">
                                      <p:cBhvr>
                                        <p:cTn id="27" dur="1000"/>
                                        <p:tgtEl>
                                          <p:spTgt spid="501"/>
                                        </p:tgtEl>
                                      </p:cBhvr>
                                    </p:animEffect>
                                  </p:childTnLst>
                                </p:cTn>
                              </p:par>
                            </p:childTnLst>
                          </p:cTn>
                        </p:par>
                        <p:par>
                          <p:cTn id="28" fill="hold">
                            <p:stCondLst>
                              <p:cond delay="6000"/>
                            </p:stCondLst>
                            <p:childTnLst>
                              <p:par>
                                <p:cTn id="29" presetID="10" presetClass="entr" presetSubtype="0" fill="hold" nodeType="afterEffect">
                                  <p:stCondLst>
                                    <p:cond delay="0"/>
                                  </p:stCondLst>
                                  <p:childTnLst>
                                    <p:set>
                                      <p:cBhvr>
                                        <p:cTn id="30" dur="1" fill="hold">
                                          <p:stCondLst>
                                            <p:cond delay="0"/>
                                          </p:stCondLst>
                                        </p:cTn>
                                        <p:tgtEl>
                                          <p:spTgt spid="506"/>
                                        </p:tgtEl>
                                        <p:attrNameLst>
                                          <p:attrName>style.visibility</p:attrName>
                                        </p:attrNameLst>
                                      </p:cBhvr>
                                      <p:to>
                                        <p:strVal val="visible"/>
                                      </p:to>
                                    </p:set>
                                    <p:animEffect transition="in" filter="fade">
                                      <p:cBhvr>
                                        <p:cTn id="31" dur="1000"/>
                                        <p:tgtEl>
                                          <p:spTgt spid="506"/>
                                        </p:tgtEl>
                                      </p:cBhvr>
                                    </p:animEffect>
                                  </p:childTnLst>
                                </p:cTn>
                              </p:par>
                            </p:childTnLst>
                          </p:cTn>
                        </p:par>
                        <p:par>
                          <p:cTn id="32" fill="hold">
                            <p:stCondLst>
                              <p:cond delay="7000"/>
                            </p:stCondLst>
                            <p:childTnLst>
                              <p:par>
                                <p:cTn id="33" presetID="10" presetClass="entr" presetSubtype="0" fill="hold" nodeType="afterEffect">
                                  <p:stCondLst>
                                    <p:cond delay="0"/>
                                  </p:stCondLst>
                                  <p:childTnLst>
                                    <p:set>
                                      <p:cBhvr>
                                        <p:cTn id="34" dur="1" fill="hold">
                                          <p:stCondLst>
                                            <p:cond delay="0"/>
                                          </p:stCondLst>
                                        </p:cTn>
                                        <p:tgtEl>
                                          <p:spTgt spid="502"/>
                                        </p:tgtEl>
                                        <p:attrNameLst>
                                          <p:attrName>style.visibility</p:attrName>
                                        </p:attrNameLst>
                                      </p:cBhvr>
                                      <p:to>
                                        <p:strVal val="visible"/>
                                      </p:to>
                                    </p:set>
                                    <p:animEffect transition="in" filter="fade">
                                      <p:cBhvr>
                                        <p:cTn id="35" dur="1000"/>
                                        <p:tgtEl>
                                          <p:spTgt spid="5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28"/>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sp>
        <p:nvSpPr>
          <p:cNvPr id="512" name="Google Shape;512;p28"/>
          <p:cNvSpPr txBox="1">
            <a:spLocks noGrp="1"/>
          </p:cNvSpPr>
          <p:nvPr>
            <p:ph type="ctrTitle" idx="4294967295"/>
          </p:nvPr>
        </p:nvSpPr>
        <p:spPr>
          <a:xfrm>
            <a:off x="1583750" y="495850"/>
            <a:ext cx="6438600" cy="4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Information synthesis</a:t>
            </a:r>
            <a:endParaRPr sz="3000"/>
          </a:p>
        </p:txBody>
      </p:sp>
      <p:sp>
        <p:nvSpPr>
          <p:cNvPr id="513" name="Google Shape;513;p28"/>
          <p:cNvSpPr txBox="1">
            <a:spLocks noGrp="1"/>
          </p:cNvSpPr>
          <p:nvPr>
            <p:ph type="ctrTitle" idx="4294967295"/>
          </p:nvPr>
        </p:nvSpPr>
        <p:spPr>
          <a:xfrm>
            <a:off x="677275" y="2390300"/>
            <a:ext cx="1549800" cy="86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See the KLE for these and other resources</a:t>
            </a:r>
            <a:endParaRPr sz="1400"/>
          </a:p>
        </p:txBody>
      </p:sp>
      <p:pic>
        <p:nvPicPr>
          <p:cNvPr id="514" name="Google Shape;514;p28"/>
          <p:cNvPicPr preferRelativeResize="0"/>
          <p:nvPr/>
        </p:nvPicPr>
        <p:blipFill rotWithShape="1">
          <a:blip r:embed="rId3">
            <a:alphaModFix/>
          </a:blip>
          <a:srcRect l="24913" t="22337" r="25684" b="24311"/>
          <a:stretch/>
        </p:blipFill>
        <p:spPr>
          <a:xfrm>
            <a:off x="2451765" y="1011313"/>
            <a:ext cx="5626675" cy="3579620"/>
          </a:xfrm>
          <a:prstGeom prst="rect">
            <a:avLst/>
          </a:prstGeom>
          <a:noFill/>
          <a:ln>
            <a:noFill/>
          </a:ln>
        </p:spPr>
      </p:pic>
      <p:sp>
        <p:nvSpPr>
          <p:cNvPr id="515" name="Google Shape;515;p28"/>
          <p:cNvSpPr/>
          <p:nvPr/>
        </p:nvSpPr>
        <p:spPr>
          <a:xfrm>
            <a:off x="4572668" y="1687150"/>
            <a:ext cx="473400" cy="482100"/>
          </a:xfrm>
          <a:prstGeom prst="roundRect">
            <a:avLst>
              <a:gd name="adj" fmla="val 16667"/>
            </a:avLst>
          </a:prstGeom>
          <a:noFill/>
          <a:ln w="3810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4572668" y="2774968"/>
            <a:ext cx="473400" cy="482100"/>
          </a:xfrm>
          <a:prstGeom prst="roundRect">
            <a:avLst>
              <a:gd name="adj" fmla="val 16667"/>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4572668" y="3319360"/>
            <a:ext cx="473400" cy="482100"/>
          </a:xfrm>
          <a:prstGeom prst="roundRect">
            <a:avLst>
              <a:gd name="adj" fmla="val 16667"/>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4572668" y="3863752"/>
            <a:ext cx="473400" cy="482100"/>
          </a:xfrm>
          <a:prstGeom prst="roundRect">
            <a:avLst>
              <a:gd name="adj" fmla="val 16667"/>
            </a:avLst>
          </a:prstGeom>
          <a:noFill/>
          <a:ln w="381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4572668" y="2231059"/>
            <a:ext cx="473400" cy="482100"/>
          </a:xfrm>
          <a:prstGeom prst="roundRect">
            <a:avLst>
              <a:gd name="adj" fmla="val 16667"/>
            </a:avLst>
          </a:prstGeom>
          <a:noFill/>
          <a:ln w="381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5109319" y="1687150"/>
            <a:ext cx="799500" cy="482100"/>
          </a:xfrm>
          <a:prstGeom prst="roundRect">
            <a:avLst>
              <a:gd name="adj" fmla="val 16667"/>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5109319" y="2231306"/>
            <a:ext cx="799500" cy="482100"/>
          </a:xfrm>
          <a:prstGeom prst="roundRect">
            <a:avLst>
              <a:gd name="adj" fmla="val 16667"/>
            </a:avLst>
          </a:prstGeom>
          <a:noFill/>
          <a:ln w="381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5109319" y="2775451"/>
            <a:ext cx="799500" cy="482100"/>
          </a:xfrm>
          <a:prstGeom prst="roundRect">
            <a:avLst>
              <a:gd name="adj" fmla="val 16667"/>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5109319" y="3319360"/>
            <a:ext cx="799500" cy="482100"/>
          </a:xfrm>
          <a:prstGeom prst="roundRect">
            <a:avLst>
              <a:gd name="adj" fmla="val 16667"/>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5109319" y="3863752"/>
            <a:ext cx="799500" cy="482100"/>
          </a:xfrm>
          <a:prstGeom prst="roundRect">
            <a:avLst>
              <a:gd name="adj" fmla="val 16667"/>
            </a:avLst>
          </a:prstGeom>
          <a:noFill/>
          <a:ln w="381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5972154" y="1687150"/>
            <a:ext cx="922500" cy="482100"/>
          </a:xfrm>
          <a:prstGeom prst="roundRect">
            <a:avLst>
              <a:gd name="adj" fmla="val 16667"/>
            </a:avLst>
          </a:prstGeom>
          <a:noFill/>
          <a:ln w="3810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5972154" y="2231306"/>
            <a:ext cx="922500" cy="482100"/>
          </a:xfrm>
          <a:prstGeom prst="roundRect">
            <a:avLst>
              <a:gd name="adj" fmla="val 16667"/>
            </a:avLst>
          </a:prstGeom>
          <a:noFill/>
          <a:ln w="381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5972154" y="2775451"/>
            <a:ext cx="922500" cy="482100"/>
          </a:xfrm>
          <a:prstGeom prst="roundRect">
            <a:avLst>
              <a:gd name="adj" fmla="val 16667"/>
            </a:avLst>
          </a:prstGeom>
          <a:noFill/>
          <a:ln w="381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8"/>
          <p:cNvSpPr/>
          <p:nvPr/>
        </p:nvSpPr>
        <p:spPr>
          <a:xfrm>
            <a:off x="5972154" y="3319360"/>
            <a:ext cx="922500" cy="482100"/>
          </a:xfrm>
          <a:prstGeom prst="roundRect">
            <a:avLst>
              <a:gd name="adj" fmla="val 16667"/>
            </a:avLst>
          </a:prstGeom>
          <a:noFill/>
          <a:ln w="38100" cap="flat"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8"/>
          <p:cNvSpPr/>
          <p:nvPr/>
        </p:nvSpPr>
        <p:spPr>
          <a:xfrm>
            <a:off x="5972154" y="3863752"/>
            <a:ext cx="922500" cy="482100"/>
          </a:xfrm>
          <a:prstGeom prst="roundRect">
            <a:avLst>
              <a:gd name="adj" fmla="val 16667"/>
            </a:avLst>
          </a:prstGeom>
          <a:noFill/>
          <a:ln w="381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6449275" y="5446263"/>
            <a:ext cx="1075800" cy="537000"/>
          </a:xfrm>
          <a:prstGeom prst="roundRect">
            <a:avLst>
              <a:gd name="adj" fmla="val 16667"/>
            </a:avLst>
          </a:prstGeom>
          <a:noFill/>
          <a:ln w="38100"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5"/>
                                        </p:tgtEl>
                                        <p:attrNameLst>
                                          <p:attrName>style.visibility</p:attrName>
                                        </p:attrNameLst>
                                      </p:cBhvr>
                                      <p:to>
                                        <p:strVal val="visible"/>
                                      </p:to>
                                    </p:set>
                                    <p:animEffect transition="in" filter="fade">
                                      <p:cBhvr>
                                        <p:cTn id="7" dur="1000"/>
                                        <p:tgtEl>
                                          <p:spTgt spid="515"/>
                                        </p:tgtEl>
                                      </p:cBhvr>
                                    </p:animEffect>
                                  </p:childTnLst>
                                </p:cTn>
                              </p:par>
                              <p:par>
                                <p:cTn id="8" presetID="10" presetClass="entr" presetSubtype="0" fill="hold" nodeType="withEffect">
                                  <p:stCondLst>
                                    <p:cond delay="0"/>
                                  </p:stCondLst>
                                  <p:childTnLst>
                                    <p:set>
                                      <p:cBhvr>
                                        <p:cTn id="9" dur="1" fill="hold">
                                          <p:stCondLst>
                                            <p:cond delay="0"/>
                                          </p:stCondLst>
                                        </p:cTn>
                                        <p:tgtEl>
                                          <p:spTgt spid="516"/>
                                        </p:tgtEl>
                                        <p:attrNameLst>
                                          <p:attrName>style.visibility</p:attrName>
                                        </p:attrNameLst>
                                      </p:cBhvr>
                                      <p:to>
                                        <p:strVal val="visible"/>
                                      </p:to>
                                    </p:set>
                                    <p:animEffect transition="in" filter="fade">
                                      <p:cBhvr>
                                        <p:cTn id="10" dur="1000"/>
                                        <p:tgtEl>
                                          <p:spTgt spid="516"/>
                                        </p:tgtEl>
                                      </p:cBhvr>
                                    </p:animEffect>
                                  </p:childTnLst>
                                </p:cTn>
                              </p:par>
                              <p:par>
                                <p:cTn id="11" presetID="10" presetClass="entr" presetSubtype="0" fill="hold" nodeType="withEffect">
                                  <p:stCondLst>
                                    <p:cond delay="0"/>
                                  </p:stCondLst>
                                  <p:childTnLst>
                                    <p:set>
                                      <p:cBhvr>
                                        <p:cTn id="12" dur="1" fill="hold">
                                          <p:stCondLst>
                                            <p:cond delay="0"/>
                                          </p:stCondLst>
                                        </p:cTn>
                                        <p:tgtEl>
                                          <p:spTgt spid="517"/>
                                        </p:tgtEl>
                                        <p:attrNameLst>
                                          <p:attrName>style.visibility</p:attrName>
                                        </p:attrNameLst>
                                      </p:cBhvr>
                                      <p:to>
                                        <p:strVal val="visible"/>
                                      </p:to>
                                    </p:set>
                                    <p:animEffect transition="in" filter="fade">
                                      <p:cBhvr>
                                        <p:cTn id="13" dur="1000"/>
                                        <p:tgtEl>
                                          <p:spTgt spid="517"/>
                                        </p:tgtEl>
                                      </p:cBhvr>
                                    </p:animEffect>
                                  </p:childTnLst>
                                </p:cTn>
                              </p:par>
                              <p:par>
                                <p:cTn id="14" presetID="10" presetClass="entr" presetSubtype="0" fill="hold" nodeType="withEffect">
                                  <p:stCondLst>
                                    <p:cond delay="0"/>
                                  </p:stCondLst>
                                  <p:childTnLst>
                                    <p:set>
                                      <p:cBhvr>
                                        <p:cTn id="15" dur="1" fill="hold">
                                          <p:stCondLst>
                                            <p:cond delay="0"/>
                                          </p:stCondLst>
                                        </p:cTn>
                                        <p:tgtEl>
                                          <p:spTgt spid="518"/>
                                        </p:tgtEl>
                                        <p:attrNameLst>
                                          <p:attrName>style.visibility</p:attrName>
                                        </p:attrNameLst>
                                      </p:cBhvr>
                                      <p:to>
                                        <p:strVal val="visible"/>
                                      </p:to>
                                    </p:set>
                                    <p:animEffect transition="in" filter="fade">
                                      <p:cBhvr>
                                        <p:cTn id="16" dur="1000"/>
                                        <p:tgtEl>
                                          <p:spTgt spid="518"/>
                                        </p:tgtEl>
                                      </p:cBhvr>
                                    </p:animEffect>
                                  </p:childTnLst>
                                </p:cTn>
                              </p:par>
                              <p:par>
                                <p:cTn id="17" presetID="10" presetClass="entr" presetSubtype="0" fill="hold" nodeType="withEffect">
                                  <p:stCondLst>
                                    <p:cond delay="0"/>
                                  </p:stCondLst>
                                  <p:childTnLst>
                                    <p:set>
                                      <p:cBhvr>
                                        <p:cTn id="18" dur="1" fill="hold">
                                          <p:stCondLst>
                                            <p:cond delay="0"/>
                                          </p:stCondLst>
                                        </p:cTn>
                                        <p:tgtEl>
                                          <p:spTgt spid="519"/>
                                        </p:tgtEl>
                                        <p:attrNameLst>
                                          <p:attrName>style.visibility</p:attrName>
                                        </p:attrNameLst>
                                      </p:cBhvr>
                                      <p:to>
                                        <p:strVal val="visible"/>
                                      </p:to>
                                    </p:set>
                                    <p:animEffect transition="in" filter="fade">
                                      <p:cBhvr>
                                        <p:cTn id="19" dur="1000"/>
                                        <p:tgtEl>
                                          <p:spTgt spid="519"/>
                                        </p:tgtEl>
                                      </p:cBhvr>
                                    </p:animEffect>
                                  </p:childTnLst>
                                </p:cTn>
                              </p:par>
                              <p:par>
                                <p:cTn id="20" presetID="10" presetClass="entr" presetSubtype="0" fill="hold" nodeType="withEffect">
                                  <p:stCondLst>
                                    <p:cond delay="0"/>
                                  </p:stCondLst>
                                  <p:childTnLst>
                                    <p:set>
                                      <p:cBhvr>
                                        <p:cTn id="21" dur="1" fill="hold">
                                          <p:stCondLst>
                                            <p:cond delay="0"/>
                                          </p:stCondLst>
                                        </p:cTn>
                                        <p:tgtEl>
                                          <p:spTgt spid="520"/>
                                        </p:tgtEl>
                                        <p:attrNameLst>
                                          <p:attrName>style.visibility</p:attrName>
                                        </p:attrNameLst>
                                      </p:cBhvr>
                                      <p:to>
                                        <p:strVal val="visible"/>
                                      </p:to>
                                    </p:set>
                                    <p:animEffect transition="in" filter="fade">
                                      <p:cBhvr>
                                        <p:cTn id="22" dur="1000"/>
                                        <p:tgtEl>
                                          <p:spTgt spid="520"/>
                                        </p:tgtEl>
                                      </p:cBhvr>
                                    </p:animEffect>
                                  </p:childTnLst>
                                </p:cTn>
                              </p:par>
                              <p:par>
                                <p:cTn id="23" presetID="10" presetClass="entr" presetSubtype="0" fill="hold" nodeType="withEffect">
                                  <p:stCondLst>
                                    <p:cond delay="0"/>
                                  </p:stCondLst>
                                  <p:childTnLst>
                                    <p:set>
                                      <p:cBhvr>
                                        <p:cTn id="24" dur="1" fill="hold">
                                          <p:stCondLst>
                                            <p:cond delay="0"/>
                                          </p:stCondLst>
                                        </p:cTn>
                                        <p:tgtEl>
                                          <p:spTgt spid="521"/>
                                        </p:tgtEl>
                                        <p:attrNameLst>
                                          <p:attrName>style.visibility</p:attrName>
                                        </p:attrNameLst>
                                      </p:cBhvr>
                                      <p:to>
                                        <p:strVal val="visible"/>
                                      </p:to>
                                    </p:set>
                                    <p:animEffect transition="in" filter="fade">
                                      <p:cBhvr>
                                        <p:cTn id="25" dur="1000"/>
                                        <p:tgtEl>
                                          <p:spTgt spid="521"/>
                                        </p:tgtEl>
                                      </p:cBhvr>
                                    </p:animEffect>
                                  </p:childTnLst>
                                </p:cTn>
                              </p:par>
                              <p:par>
                                <p:cTn id="26" presetID="10" presetClass="entr" presetSubtype="0" fill="hold" nodeType="withEffect">
                                  <p:stCondLst>
                                    <p:cond delay="0"/>
                                  </p:stCondLst>
                                  <p:childTnLst>
                                    <p:set>
                                      <p:cBhvr>
                                        <p:cTn id="27" dur="1" fill="hold">
                                          <p:stCondLst>
                                            <p:cond delay="0"/>
                                          </p:stCondLst>
                                        </p:cTn>
                                        <p:tgtEl>
                                          <p:spTgt spid="522"/>
                                        </p:tgtEl>
                                        <p:attrNameLst>
                                          <p:attrName>style.visibility</p:attrName>
                                        </p:attrNameLst>
                                      </p:cBhvr>
                                      <p:to>
                                        <p:strVal val="visible"/>
                                      </p:to>
                                    </p:set>
                                    <p:animEffect transition="in" filter="fade">
                                      <p:cBhvr>
                                        <p:cTn id="28" dur="1000"/>
                                        <p:tgtEl>
                                          <p:spTgt spid="522"/>
                                        </p:tgtEl>
                                      </p:cBhvr>
                                    </p:animEffect>
                                  </p:childTnLst>
                                </p:cTn>
                              </p:par>
                              <p:par>
                                <p:cTn id="29" presetID="10" presetClass="entr" presetSubtype="0" fill="hold" nodeType="withEffect">
                                  <p:stCondLst>
                                    <p:cond delay="0"/>
                                  </p:stCondLst>
                                  <p:childTnLst>
                                    <p:set>
                                      <p:cBhvr>
                                        <p:cTn id="30" dur="1" fill="hold">
                                          <p:stCondLst>
                                            <p:cond delay="0"/>
                                          </p:stCondLst>
                                        </p:cTn>
                                        <p:tgtEl>
                                          <p:spTgt spid="524"/>
                                        </p:tgtEl>
                                        <p:attrNameLst>
                                          <p:attrName>style.visibility</p:attrName>
                                        </p:attrNameLst>
                                      </p:cBhvr>
                                      <p:to>
                                        <p:strVal val="visible"/>
                                      </p:to>
                                    </p:set>
                                    <p:animEffect transition="in" filter="fade">
                                      <p:cBhvr>
                                        <p:cTn id="31" dur="1000"/>
                                        <p:tgtEl>
                                          <p:spTgt spid="524"/>
                                        </p:tgtEl>
                                      </p:cBhvr>
                                    </p:animEffect>
                                  </p:childTnLst>
                                </p:cTn>
                              </p:par>
                              <p:par>
                                <p:cTn id="32" presetID="10" presetClass="entr" presetSubtype="0" fill="hold" nodeType="withEffect">
                                  <p:stCondLst>
                                    <p:cond delay="0"/>
                                  </p:stCondLst>
                                  <p:childTnLst>
                                    <p:set>
                                      <p:cBhvr>
                                        <p:cTn id="33" dur="1" fill="hold">
                                          <p:stCondLst>
                                            <p:cond delay="0"/>
                                          </p:stCondLst>
                                        </p:cTn>
                                        <p:tgtEl>
                                          <p:spTgt spid="525"/>
                                        </p:tgtEl>
                                        <p:attrNameLst>
                                          <p:attrName>style.visibility</p:attrName>
                                        </p:attrNameLst>
                                      </p:cBhvr>
                                      <p:to>
                                        <p:strVal val="visible"/>
                                      </p:to>
                                    </p:set>
                                    <p:animEffect transition="in" filter="fade">
                                      <p:cBhvr>
                                        <p:cTn id="34" dur="1000"/>
                                        <p:tgtEl>
                                          <p:spTgt spid="525"/>
                                        </p:tgtEl>
                                      </p:cBhvr>
                                    </p:animEffect>
                                  </p:childTnLst>
                                </p:cTn>
                              </p:par>
                              <p:par>
                                <p:cTn id="35" presetID="10" presetClass="entr" presetSubtype="0" fill="hold" nodeType="withEffect">
                                  <p:stCondLst>
                                    <p:cond delay="0"/>
                                  </p:stCondLst>
                                  <p:childTnLst>
                                    <p:set>
                                      <p:cBhvr>
                                        <p:cTn id="36" dur="1" fill="hold">
                                          <p:stCondLst>
                                            <p:cond delay="0"/>
                                          </p:stCondLst>
                                        </p:cTn>
                                        <p:tgtEl>
                                          <p:spTgt spid="526"/>
                                        </p:tgtEl>
                                        <p:attrNameLst>
                                          <p:attrName>style.visibility</p:attrName>
                                        </p:attrNameLst>
                                      </p:cBhvr>
                                      <p:to>
                                        <p:strVal val="visible"/>
                                      </p:to>
                                    </p:set>
                                    <p:animEffect transition="in" filter="fade">
                                      <p:cBhvr>
                                        <p:cTn id="37" dur="1000"/>
                                        <p:tgtEl>
                                          <p:spTgt spid="526"/>
                                        </p:tgtEl>
                                      </p:cBhvr>
                                    </p:animEffect>
                                  </p:childTnLst>
                                </p:cTn>
                              </p:par>
                              <p:par>
                                <p:cTn id="38" presetID="10" presetClass="entr" presetSubtype="0" fill="hold" nodeType="withEffect">
                                  <p:stCondLst>
                                    <p:cond delay="0"/>
                                  </p:stCondLst>
                                  <p:childTnLst>
                                    <p:set>
                                      <p:cBhvr>
                                        <p:cTn id="39" dur="1" fill="hold">
                                          <p:stCondLst>
                                            <p:cond delay="0"/>
                                          </p:stCondLst>
                                        </p:cTn>
                                        <p:tgtEl>
                                          <p:spTgt spid="527"/>
                                        </p:tgtEl>
                                        <p:attrNameLst>
                                          <p:attrName>style.visibility</p:attrName>
                                        </p:attrNameLst>
                                      </p:cBhvr>
                                      <p:to>
                                        <p:strVal val="visible"/>
                                      </p:to>
                                    </p:set>
                                    <p:animEffect transition="in" filter="fade">
                                      <p:cBhvr>
                                        <p:cTn id="40" dur="1000"/>
                                        <p:tgtEl>
                                          <p:spTgt spid="527"/>
                                        </p:tgtEl>
                                      </p:cBhvr>
                                    </p:animEffect>
                                  </p:childTnLst>
                                </p:cTn>
                              </p:par>
                              <p:par>
                                <p:cTn id="41" presetID="10" presetClass="entr" presetSubtype="0" fill="hold" nodeType="withEffect">
                                  <p:stCondLst>
                                    <p:cond delay="0"/>
                                  </p:stCondLst>
                                  <p:childTnLst>
                                    <p:set>
                                      <p:cBhvr>
                                        <p:cTn id="42" dur="1" fill="hold">
                                          <p:stCondLst>
                                            <p:cond delay="0"/>
                                          </p:stCondLst>
                                        </p:cTn>
                                        <p:tgtEl>
                                          <p:spTgt spid="528"/>
                                        </p:tgtEl>
                                        <p:attrNameLst>
                                          <p:attrName>style.visibility</p:attrName>
                                        </p:attrNameLst>
                                      </p:cBhvr>
                                      <p:to>
                                        <p:strVal val="visible"/>
                                      </p:to>
                                    </p:set>
                                    <p:animEffect transition="in" filter="fade">
                                      <p:cBhvr>
                                        <p:cTn id="43" dur="1000"/>
                                        <p:tgtEl>
                                          <p:spTgt spid="528"/>
                                        </p:tgtEl>
                                      </p:cBhvr>
                                    </p:animEffect>
                                  </p:childTnLst>
                                </p:cTn>
                              </p:par>
                              <p:par>
                                <p:cTn id="44" presetID="10" presetClass="entr" presetSubtype="0" fill="hold" nodeType="withEffect">
                                  <p:stCondLst>
                                    <p:cond delay="0"/>
                                  </p:stCondLst>
                                  <p:childTnLst>
                                    <p:set>
                                      <p:cBhvr>
                                        <p:cTn id="45" dur="1" fill="hold">
                                          <p:stCondLst>
                                            <p:cond delay="0"/>
                                          </p:stCondLst>
                                        </p:cTn>
                                        <p:tgtEl>
                                          <p:spTgt spid="529"/>
                                        </p:tgtEl>
                                        <p:attrNameLst>
                                          <p:attrName>style.visibility</p:attrName>
                                        </p:attrNameLst>
                                      </p:cBhvr>
                                      <p:to>
                                        <p:strVal val="visible"/>
                                      </p:to>
                                    </p:set>
                                    <p:animEffect transition="in" filter="fade">
                                      <p:cBhvr>
                                        <p:cTn id="46" dur="1000"/>
                                        <p:tgtEl>
                                          <p:spTgt spid="529"/>
                                        </p:tgtEl>
                                      </p:cBhvr>
                                    </p:animEffect>
                                  </p:childTnLst>
                                </p:cTn>
                              </p:par>
                              <p:par>
                                <p:cTn id="47" presetID="10" presetClass="entr" presetSubtype="0" fill="hold" nodeType="withEffect">
                                  <p:stCondLst>
                                    <p:cond delay="0"/>
                                  </p:stCondLst>
                                  <p:childTnLst>
                                    <p:set>
                                      <p:cBhvr>
                                        <p:cTn id="48" dur="1" fill="hold">
                                          <p:stCondLst>
                                            <p:cond delay="0"/>
                                          </p:stCondLst>
                                        </p:cTn>
                                        <p:tgtEl>
                                          <p:spTgt spid="523"/>
                                        </p:tgtEl>
                                        <p:attrNameLst>
                                          <p:attrName>style.visibility</p:attrName>
                                        </p:attrNameLst>
                                      </p:cBhvr>
                                      <p:to>
                                        <p:strVal val="visible"/>
                                      </p:to>
                                    </p:set>
                                    <p:animEffect transition="in" filter="fade">
                                      <p:cBhvr>
                                        <p:cTn id="49" dur="1000"/>
                                        <p:tgtEl>
                                          <p:spTgt spid="5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29"/>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536" name="Google Shape;536;p29"/>
          <p:cNvSpPr txBox="1">
            <a:spLocks noGrp="1"/>
          </p:cNvSpPr>
          <p:nvPr>
            <p:ph type="ctrTitle" idx="4294967295"/>
          </p:nvPr>
        </p:nvSpPr>
        <p:spPr>
          <a:xfrm>
            <a:off x="1583750" y="495850"/>
            <a:ext cx="6438600" cy="9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t>How do we critically analysis a scientific article?</a:t>
            </a:r>
            <a:endParaRPr sz="3000"/>
          </a:p>
        </p:txBody>
      </p:sp>
      <p:sp>
        <p:nvSpPr>
          <p:cNvPr id="537" name="Google Shape;537;p29"/>
          <p:cNvSpPr txBox="1">
            <a:spLocks noGrp="1"/>
          </p:cNvSpPr>
          <p:nvPr>
            <p:ph type="body" idx="4294967295"/>
          </p:nvPr>
        </p:nvSpPr>
        <p:spPr>
          <a:xfrm>
            <a:off x="3981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3"/>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pic>
        <p:nvPicPr>
          <p:cNvPr id="538" name="Google Shape;538;p29"/>
          <p:cNvPicPr preferRelativeResize="0"/>
          <p:nvPr/>
        </p:nvPicPr>
        <p:blipFill rotWithShape="1">
          <a:blip r:embed="rId4">
            <a:alphaModFix/>
          </a:blip>
          <a:srcRect l="2496" t="6033" b="13728"/>
          <a:stretch/>
        </p:blipFill>
        <p:spPr>
          <a:xfrm>
            <a:off x="993750" y="1555188"/>
            <a:ext cx="7156498" cy="2033125"/>
          </a:xfrm>
          <a:prstGeom prst="rect">
            <a:avLst/>
          </a:prstGeom>
          <a:noFill/>
          <a:ln w="19050" cap="flat" cmpd="sng">
            <a:solidFill>
              <a:schemeClr val="accent4"/>
            </a:solidFill>
            <a:prstDash val="solid"/>
            <a:round/>
            <a:headEnd type="none" w="sm" len="sm"/>
            <a:tailEnd type="none" w="sm" len="sm"/>
          </a:ln>
        </p:spPr>
      </p:pic>
      <p:sp>
        <p:nvSpPr>
          <p:cNvPr id="539" name="Google Shape;539;p29"/>
          <p:cNvSpPr txBox="1">
            <a:spLocks noGrp="1"/>
          </p:cNvSpPr>
          <p:nvPr>
            <p:ph type="ctrTitle" idx="4294967295"/>
          </p:nvPr>
        </p:nvSpPr>
        <p:spPr>
          <a:xfrm>
            <a:off x="1352700" y="3640500"/>
            <a:ext cx="6438600" cy="102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Start with - </a:t>
            </a:r>
            <a:r>
              <a:rPr lang="en" sz="2400" b="1">
                <a:latin typeface="Roboto Slab"/>
                <a:ea typeface="Roboto Slab"/>
                <a:cs typeface="Roboto Slab"/>
                <a:sym typeface="Roboto Slab"/>
              </a:rPr>
              <a:t>text mapping</a:t>
            </a:r>
            <a:r>
              <a:rPr lang="en" sz="2400"/>
              <a:t> &amp; the </a:t>
            </a:r>
            <a:r>
              <a:rPr lang="en" sz="2400" b="1">
                <a:latin typeface="Roboto Slab"/>
                <a:ea typeface="Roboto Slab"/>
                <a:cs typeface="Roboto Slab"/>
                <a:sym typeface="Roboto Slab"/>
              </a:rPr>
              <a:t>A-C method</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30"/>
          <p:cNvSpPr txBox="1">
            <a:spLocks noGrp="1"/>
          </p:cNvSpPr>
          <p:nvPr>
            <p:ph type="ctrTitle"/>
          </p:nvPr>
        </p:nvSpPr>
        <p:spPr>
          <a:xfrm>
            <a:off x="2886150" y="1733850"/>
            <a:ext cx="3371700" cy="160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4A5C65"/>
                </a:solidFill>
              </a:rPr>
              <a:t>3.</a:t>
            </a:r>
            <a:r>
              <a:rPr lang="en"/>
              <a:t>Building reading into your writing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31"/>
          <p:cNvSpPr txBox="1">
            <a:spLocks noGrp="1"/>
          </p:cNvSpPr>
          <p:nvPr>
            <p:ph type="title"/>
          </p:nvPr>
        </p:nvSpPr>
        <p:spPr>
          <a:xfrm>
            <a:off x="326450" y="559475"/>
            <a:ext cx="2080200" cy="263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Reading to explore the question…</a:t>
            </a:r>
            <a:endParaRPr/>
          </a:p>
        </p:txBody>
      </p:sp>
      <p:sp>
        <p:nvSpPr>
          <p:cNvPr id="550" name="Google Shape;550;p31"/>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sp>
        <p:nvSpPr>
          <p:cNvPr id="551" name="Google Shape;551;p31"/>
          <p:cNvSpPr txBox="1">
            <a:spLocks noGrp="1"/>
          </p:cNvSpPr>
          <p:nvPr>
            <p:ph type="body" idx="2"/>
          </p:nvPr>
        </p:nvSpPr>
        <p:spPr>
          <a:xfrm>
            <a:off x="3981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3"/>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sp>
        <p:nvSpPr>
          <p:cNvPr id="552" name="Google Shape;552;p31"/>
          <p:cNvSpPr txBox="1"/>
          <p:nvPr/>
        </p:nvSpPr>
        <p:spPr>
          <a:xfrm>
            <a:off x="2308863" y="968600"/>
            <a:ext cx="3005400" cy="127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a:solidFill>
                  <a:schemeClr val="dk1"/>
                </a:solidFill>
                <a:latin typeface="Lato Light"/>
                <a:ea typeface="Lato Light"/>
                <a:cs typeface="Lato Light"/>
                <a:sym typeface="Lato Light"/>
              </a:rPr>
              <a:t>Range</a:t>
            </a:r>
            <a:endParaRPr sz="6000">
              <a:solidFill>
                <a:schemeClr val="dk1"/>
              </a:solidFill>
              <a:latin typeface="Lato Light"/>
              <a:ea typeface="Lato Light"/>
              <a:cs typeface="Lato Light"/>
              <a:sym typeface="Lato Light"/>
            </a:endParaRPr>
          </a:p>
        </p:txBody>
      </p:sp>
      <p:sp>
        <p:nvSpPr>
          <p:cNvPr id="553" name="Google Shape;553;p31"/>
          <p:cNvSpPr txBox="1"/>
          <p:nvPr/>
        </p:nvSpPr>
        <p:spPr>
          <a:xfrm>
            <a:off x="5614775" y="877841"/>
            <a:ext cx="3005400" cy="860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000"/>
              </a:spcAft>
              <a:buNone/>
            </a:pPr>
            <a:r>
              <a:rPr lang="en" sz="2400">
                <a:solidFill>
                  <a:schemeClr val="dk1"/>
                </a:solidFill>
                <a:latin typeface="Lato Light"/>
                <a:ea typeface="Lato Light"/>
                <a:cs typeface="Lato Light"/>
                <a:sym typeface="Lato Light"/>
              </a:rPr>
              <a:t>Wider your knowledge base</a:t>
            </a:r>
            <a:endParaRPr sz="2400">
              <a:solidFill>
                <a:schemeClr val="dk1"/>
              </a:solidFill>
              <a:latin typeface="Lato Light"/>
              <a:ea typeface="Lato Light"/>
              <a:cs typeface="Lato Light"/>
              <a:sym typeface="Lato Light"/>
            </a:endParaRPr>
          </a:p>
        </p:txBody>
      </p:sp>
      <p:sp>
        <p:nvSpPr>
          <p:cNvPr id="554" name="Google Shape;554;p31"/>
          <p:cNvSpPr/>
          <p:nvPr/>
        </p:nvSpPr>
        <p:spPr>
          <a:xfrm>
            <a:off x="6954875" y="1738500"/>
            <a:ext cx="325200" cy="572700"/>
          </a:xfrm>
          <a:prstGeom prst="downArrow">
            <a:avLst>
              <a:gd name="adj1" fmla="val 50000"/>
              <a:gd name="adj2"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p:cNvSpPr/>
          <p:nvPr/>
        </p:nvSpPr>
        <p:spPr>
          <a:xfrm>
            <a:off x="7001375" y="3131400"/>
            <a:ext cx="325200" cy="572700"/>
          </a:xfrm>
          <a:prstGeom prst="downArrow">
            <a:avLst>
              <a:gd name="adj1" fmla="val 50000"/>
              <a:gd name="adj2"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p:cNvSpPr/>
          <p:nvPr/>
        </p:nvSpPr>
        <p:spPr>
          <a:xfrm rot="-5400000">
            <a:off x="5341425" y="1318850"/>
            <a:ext cx="325200" cy="572700"/>
          </a:xfrm>
          <a:prstGeom prst="downArrow">
            <a:avLst>
              <a:gd name="adj1" fmla="val 50000"/>
              <a:gd name="adj2" fmla="val 50000"/>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p:cNvSpPr txBox="1"/>
          <p:nvPr/>
        </p:nvSpPr>
        <p:spPr>
          <a:xfrm>
            <a:off x="5948750" y="3704100"/>
            <a:ext cx="2350500" cy="97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000"/>
              </a:spcAft>
              <a:buNone/>
            </a:pPr>
            <a:r>
              <a:rPr lang="en" sz="2400">
                <a:solidFill>
                  <a:schemeClr val="dk1"/>
                </a:solidFill>
                <a:latin typeface="Lato Light"/>
                <a:ea typeface="Lato Light"/>
                <a:cs typeface="Lato Light"/>
                <a:sym typeface="Lato Light"/>
              </a:rPr>
              <a:t>Easier it will be to write</a:t>
            </a:r>
            <a:endParaRPr sz="2400">
              <a:solidFill>
                <a:schemeClr val="dk1"/>
              </a:solidFill>
              <a:latin typeface="Lato Light"/>
              <a:ea typeface="Lato Light"/>
              <a:cs typeface="Lato Light"/>
              <a:sym typeface="Lato Light"/>
            </a:endParaRPr>
          </a:p>
        </p:txBody>
      </p:sp>
      <p:sp>
        <p:nvSpPr>
          <p:cNvPr id="558" name="Google Shape;558;p31"/>
          <p:cNvSpPr txBox="1"/>
          <p:nvPr/>
        </p:nvSpPr>
        <p:spPr>
          <a:xfrm>
            <a:off x="5614775" y="2270700"/>
            <a:ext cx="3005400" cy="860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000"/>
              </a:spcAft>
              <a:buNone/>
            </a:pPr>
            <a:r>
              <a:rPr lang="en" sz="2400">
                <a:solidFill>
                  <a:schemeClr val="dk1"/>
                </a:solidFill>
                <a:latin typeface="Lato Light"/>
                <a:ea typeface="Lato Light"/>
                <a:cs typeface="Lato Light"/>
                <a:sym typeface="Lato Light"/>
              </a:rPr>
              <a:t>Further critical analysis</a:t>
            </a:r>
            <a:endParaRPr sz="2400">
              <a:solidFill>
                <a:schemeClr val="dk1"/>
              </a:solidFill>
              <a:latin typeface="Lato Light"/>
              <a:ea typeface="Lato Light"/>
              <a:cs typeface="Lato Light"/>
              <a:sym typeface="Lato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52"/>
                                        </p:tgtEl>
                                        <p:attrNameLst>
                                          <p:attrName>style.visibility</p:attrName>
                                        </p:attrNameLst>
                                      </p:cBhvr>
                                      <p:to>
                                        <p:strVal val="visible"/>
                                      </p:to>
                                    </p:set>
                                    <p:animEffect transition="in" filter="fade">
                                      <p:cBhvr>
                                        <p:cTn id="7" dur="1000"/>
                                        <p:tgtEl>
                                          <p:spTgt spid="55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53"/>
                                        </p:tgtEl>
                                        <p:attrNameLst>
                                          <p:attrName>style.visibility</p:attrName>
                                        </p:attrNameLst>
                                      </p:cBhvr>
                                      <p:to>
                                        <p:strVal val="visible"/>
                                      </p:to>
                                    </p:set>
                                    <p:animEffect transition="in" filter="fade">
                                      <p:cBhvr>
                                        <p:cTn id="12" dur="1000"/>
                                        <p:tgtEl>
                                          <p:spTgt spid="55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58"/>
                                        </p:tgtEl>
                                        <p:attrNameLst>
                                          <p:attrName>style.visibility</p:attrName>
                                        </p:attrNameLst>
                                      </p:cBhvr>
                                      <p:to>
                                        <p:strVal val="visible"/>
                                      </p:to>
                                    </p:set>
                                    <p:animEffect transition="in" filter="fade">
                                      <p:cBhvr>
                                        <p:cTn id="17" dur="1000"/>
                                        <p:tgtEl>
                                          <p:spTgt spid="55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57"/>
                                        </p:tgtEl>
                                        <p:attrNameLst>
                                          <p:attrName>style.visibility</p:attrName>
                                        </p:attrNameLst>
                                      </p:cBhvr>
                                      <p:to>
                                        <p:strVal val="visible"/>
                                      </p:to>
                                    </p:set>
                                    <p:animEffect transition="in" filter="fade">
                                      <p:cBhvr>
                                        <p:cTn id="22" dur="1000"/>
                                        <p:tgtEl>
                                          <p:spTgt spid="5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2"/>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18</a:t>
            </a:fld>
            <a:endParaRPr>
              <a:solidFill>
                <a:srgbClr val="FFFFFF"/>
              </a:solidFill>
            </a:endParaRPr>
          </a:p>
        </p:txBody>
      </p:sp>
      <p:sp>
        <p:nvSpPr>
          <p:cNvPr id="564" name="Google Shape;564;p32"/>
          <p:cNvSpPr txBox="1">
            <a:spLocks noGrp="1"/>
          </p:cNvSpPr>
          <p:nvPr>
            <p:ph type="body" idx="1"/>
          </p:nvPr>
        </p:nvSpPr>
        <p:spPr>
          <a:xfrm>
            <a:off x="2270675" y="1704600"/>
            <a:ext cx="4780800" cy="1712400"/>
          </a:xfrm>
          <a:prstGeom prst="rect">
            <a:avLst/>
          </a:prstGeom>
        </p:spPr>
        <p:txBody>
          <a:bodyPr spcFirstLastPara="1" wrap="square" lIns="91425" tIns="91425" rIns="91425" bIns="91425" anchor="t" anchorCtr="0">
            <a:noAutofit/>
          </a:bodyPr>
          <a:lstStyle/>
          <a:p>
            <a:pPr marL="0" lvl="0" indent="0" algn="ctr" rtl="0">
              <a:spcBef>
                <a:spcPts val="600"/>
              </a:spcBef>
              <a:spcAft>
                <a:spcPts val="1000"/>
              </a:spcAft>
              <a:buNone/>
            </a:pPr>
            <a:r>
              <a:rPr lang="en" sz="3600"/>
              <a:t>Before you write you need to have read!</a:t>
            </a:r>
            <a:endParaRPr sz="36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33"/>
          <p:cNvSpPr/>
          <p:nvPr/>
        </p:nvSpPr>
        <p:spPr>
          <a:xfrm>
            <a:off x="3459600" y="1459350"/>
            <a:ext cx="2224800" cy="22248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chemeClr val="dk1"/>
                </a:solidFill>
                <a:latin typeface="Lato Light"/>
                <a:ea typeface="Lato Light"/>
                <a:cs typeface="Lato Light"/>
                <a:sym typeface="Lato Light"/>
              </a:rPr>
              <a:t>Topic</a:t>
            </a:r>
            <a:endParaRPr sz="3600">
              <a:solidFill>
                <a:schemeClr val="dk1"/>
              </a:solidFill>
              <a:latin typeface="Lato Light"/>
              <a:ea typeface="Lato Light"/>
              <a:cs typeface="Lato Light"/>
              <a:sym typeface="Lato Light"/>
            </a:endParaRPr>
          </a:p>
        </p:txBody>
      </p:sp>
      <p:sp>
        <p:nvSpPr>
          <p:cNvPr id="570" name="Google Shape;570;p33"/>
          <p:cNvSpPr txBox="1">
            <a:spLocks noGrp="1"/>
          </p:cNvSpPr>
          <p:nvPr>
            <p:ph type="sldNum" idx="12"/>
          </p:nvPr>
        </p:nvSpPr>
        <p:spPr>
          <a:xfrm>
            <a:off x="8117984" y="418063"/>
            <a:ext cx="548700" cy="3936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dk2"/>
                </a:solidFill>
              </a:rPr>
              <a:t>19</a:t>
            </a:fld>
            <a:endParaRPr>
              <a:solidFill>
                <a:schemeClr val="dk2"/>
              </a:solidFill>
            </a:endParaRPr>
          </a:p>
        </p:txBody>
      </p:sp>
      <p:sp>
        <p:nvSpPr>
          <p:cNvPr id="571" name="Google Shape;571;p33"/>
          <p:cNvSpPr/>
          <p:nvPr/>
        </p:nvSpPr>
        <p:spPr>
          <a:xfrm>
            <a:off x="2064225" y="1215850"/>
            <a:ext cx="1016700" cy="572700"/>
          </a:xfrm>
          <a:prstGeom prst="wedgeRoundRectCallout">
            <a:avLst>
              <a:gd name="adj1" fmla="val 150489"/>
              <a:gd name="adj2" fmla="val 117182"/>
              <a:gd name="adj3" fmla="val 0"/>
            </a:avLst>
          </a:prstGeom>
          <a:solidFill>
            <a:schemeClr val="accent5"/>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rgbClr val="FFFFFF"/>
                </a:solidFill>
                <a:latin typeface="Lato Light"/>
                <a:ea typeface="Lato Light"/>
                <a:cs typeface="Lato Light"/>
                <a:sym typeface="Lato Light"/>
              </a:rPr>
              <a:t>What?</a:t>
            </a:r>
            <a:endParaRPr sz="1600">
              <a:solidFill>
                <a:srgbClr val="FFFFFF"/>
              </a:solidFill>
              <a:latin typeface="Lato Light"/>
              <a:ea typeface="Lato Light"/>
              <a:cs typeface="Lato Light"/>
              <a:sym typeface="Lato Light"/>
            </a:endParaRPr>
          </a:p>
        </p:txBody>
      </p:sp>
      <p:sp>
        <p:nvSpPr>
          <p:cNvPr id="572" name="Google Shape;572;p33"/>
          <p:cNvSpPr/>
          <p:nvPr/>
        </p:nvSpPr>
        <p:spPr>
          <a:xfrm>
            <a:off x="2199150" y="3103950"/>
            <a:ext cx="1120800" cy="643500"/>
          </a:xfrm>
          <a:prstGeom prst="wedgeRoundRectCallout">
            <a:avLst>
              <a:gd name="adj1" fmla="val 155924"/>
              <a:gd name="adj2" fmla="val -57607"/>
              <a:gd name="adj3" fmla="val 0"/>
            </a:avLst>
          </a:prstGeom>
          <a:solidFill>
            <a:schemeClr val="accent4"/>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rgbClr val="FFFFFF"/>
                </a:solidFill>
                <a:latin typeface="Lato Light"/>
                <a:ea typeface="Lato Light"/>
                <a:cs typeface="Lato Light"/>
                <a:sym typeface="Lato Light"/>
              </a:rPr>
              <a:t>So what?</a:t>
            </a:r>
            <a:endParaRPr sz="1600">
              <a:solidFill>
                <a:srgbClr val="FFFFFF"/>
              </a:solidFill>
              <a:latin typeface="Lato Light"/>
              <a:ea typeface="Lato Light"/>
              <a:cs typeface="Lato Light"/>
              <a:sym typeface="Lato Light"/>
            </a:endParaRPr>
          </a:p>
        </p:txBody>
      </p:sp>
      <p:sp>
        <p:nvSpPr>
          <p:cNvPr id="573" name="Google Shape;573;p33"/>
          <p:cNvSpPr/>
          <p:nvPr/>
        </p:nvSpPr>
        <p:spPr>
          <a:xfrm>
            <a:off x="5317650" y="643150"/>
            <a:ext cx="1016700" cy="572700"/>
          </a:xfrm>
          <a:prstGeom prst="wedgeRoundRectCallout">
            <a:avLst>
              <a:gd name="adj1" fmla="val -62708"/>
              <a:gd name="adj2" fmla="val 213594"/>
              <a:gd name="adj3" fmla="val 0"/>
            </a:avLst>
          </a:pr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rgbClr val="FFFFFF"/>
                </a:solidFill>
                <a:latin typeface="Lato Light"/>
                <a:ea typeface="Lato Light"/>
                <a:cs typeface="Lato Light"/>
                <a:sym typeface="Lato Light"/>
              </a:rPr>
              <a:t>Why?</a:t>
            </a:r>
            <a:endParaRPr sz="1600">
              <a:solidFill>
                <a:srgbClr val="FFFFFF"/>
              </a:solidFill>
              <a:latin typeface="Lato Light"/>
              <a:ea typeface="Lato Light"/>
              <a:cs typeface="Lato Light"/>
              <a:sym typeface="Lato Light"/>
            </a:endParaRPr>
          </a:p>
        </p:txBody>
      </p:sp>
      <p:sp>
        <p:nvSpPr>
          <p:cNvPr id="574" name="Google Shape;574;p33"/>
          <p:cNvSpPr/>
          <p:nvPr/>
        </p:nvSpPr>
        <p:spPr>
          <a:xfrm>
            <a:off x="1733000" y="1998300"/>
            <a:ext cx="1016700" cy="572700"/>
          </a:xfrm>
          <a:prstGeom prst="wedgeRoundRectCallout">
            <a:avLst>
              <a:gd name="adj1" fmla="val 180717"/>
              <a:gd name="adj2" fmla="val -19443"/>
              <a:gd name="adj3" fmla="val 0"/>
            </a:avLst>
          </a:prstGeom>
          <a:solidFill>
            <a:schemeClr val="accent5"/>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rgbClr val="FFFFFF"/>
                </a:solidFill>
                <a:latin typeface="Lato Light"/>
                <a:ea typeface="Lato Light"/>
                <a:cs typeface="Lato Light"/>
                <a:sym typeface="Lato Light"/>
              </a:rPr>
              <a:t>When?</a:t>
            </a:r>
            <a:endParaRPr sz="1600">
              <a:solidFill>
                <a:srgbClr val="FFFFFF"/>
              </a:solidFill>
              <a:latin typeface="Lato Light"/>
              <a:ea typeface="Lato Light"/>
              <a:cs typeface="Lato Light"/>
              <a:sym typeface="Lato Light"/>
            </a:endParaRPr>
          </a:p>
        </p:txBody>
      </p:sp>
      <p:sp>
        <p:nvSpPr>
          <p:cNvPr id="575" name="Google Shape;575;p33"/>
          <p:cNvSpPr/>
          <p:nvPr/>
        </p:nvSpPr>
        <p:spPr>
          <a:xfrm>
            <a:off x="3080925" y="643150"/>
            <a:ext cx="1016700" cy="572700"/>
          </a:xfrm>
          <a:prstGeom prst="wedgeRoundRectCallout">
            <a:avLst>
              <a:gd name="adj1" fmla="val 48842"/>
              <a:gd name="adj2" fmla="val 214410"/>
              <a:gd name="adj3" fmla="val 0"/>
            </a:avLst>
          </a:prstGeom>
          <a:solidFill>
            <a:schemeClr val="accent5"/>
          </a:solid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rgbClr val="FFFFFF"/>
                </a:solidFill>
                <a:latin typeface="Lato Light"/>
                <a:ea typeface="Lato Light"/>
                <a:cs typeface="Lato Light"/>
                <a:sym typeface="Lato Light"/>
              </a:rPr>
              <a:t>Who?</a:t>
            </a:r>
            <a:endParaRPr sz="1600">
              <a:solidFill>
                <a:srgbClr val="FFFFFF"/>
              </a:solidFill>
              <a:latin typeface="Lato Light"/>
              <a:ea typeface="Lato Light"/>
              <a:cs typeface="Lato Light"/>
              <a:sym typeface="Lato Light"/>
            </a:endParaRPr>
          </a:p>
        </p:txBody>
      </p:sp>
      <p:sp>
        <p:nvSpPr>
          <p:cNvPr id="576" name="Google Shape;576;p33"/>
          <p:cNvSpPr/>
          <p:nvPr/>
        </p:nvSpPr>
        <p:spPr>
          <a:xfrm>
            <a:off x="6448050" y="975650"/>
            <a:ext cx="1016700" cy="572700"/>
          </a:xfrm>
          <a:prstGeom prst="wedgeRoundRectCallout">
            <a:avLst>
              <a:gd name="adj1" fmla="val -173891"/>
              <a:gd name="adj2" fmla="val 156893"/>
              <a:gd name="adj3" fmla="val 0"/>
            </a:avLst>
          </a:pr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rgbClr val="FFFFFF"/>
                </a:solidFill>
                <a:latin typeface="Lato Light"/>
                <a:ea typeface="Lato Light"/>
                <a:cs typeface="Lato Light"/>
                <a:sym typeface="Lato Light"/>
              </a:rPr>
              <a:t>How?</a:t>
            </a:r>
            <a:endParaRPr sz="1600">
              <a:solidFill>
                <a:srgbClr val="FFFFFF"/>
              </a:solidFill>
              <a:latin typeface="Lato Light"/>
              <a:ea typeface="Lato Light"/>
              <a:cs typeface="Lato Light"/>
              <a:sym typeface="Lato Light"/>
            </a:endParaRPr>
          </a:p>
        </p:txBody>
      </p:sp>
      <p:sp>
        <p:nvSpPr>
          <p:cNvPr id="577" name="Google Shape;577;p33"/>
          <p:cNvSpPr/>
          <p:nvPr/>
        </p:nvSpPr>
        <p:spPr>
          <a:xfrm>
            <a:off x="6668225" y="1714596"/>
            <a:ext cx="1120800" cy="643500"/>
          </a:xfrm>
          <a:prstGeom prst="wedgeRoundRectCallout">
            <a:avLst>
              <a:gd name="adj1" fmla="val -182028"/>
              <a:gd name="adj2" fmla="val 21710"/>
              <a:gd name="adj3" fmla="val 0"/>
            </a:avLst>
          </a:pr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rgbClr val="FFFFFF"/>
                </a:solidFill>
                <a:latin typeface="Lato Light"/>
                <a:ea typeface="Lato Light"/>
                <a:cs typeface="Lato Light"/>
                <a:sym typeface="Lato Light"/>
              </a:rPr>
              <a:t>Why Not?</a:t>
            </a:r>
            <a:endParaRPr sz="1600">
              <a:solidFill>
                <a:srgbClr val="FFFFFF"/>
              </a:solidFill>
              <a:latin typeface="Lato Light"/>
              <a:ea typeface="Lato Light"/>
              <a:cs typeface="Lato Light"/>
              <a:sym typeface="Lato Light"/>
            </a:endParaRPr>
          </a:p>
        </p:txBody>
      </p:sp>
      <p:sp>
        <p:nvSpPr>
          <p:cNvPr id="578" name="Google Shape;578;p33"/>
          <p:cNvSpPr/>
          <p:nvPr/>
        </p:nvSpPr>
        <p:spPr>
          <a:xfrm>
            <a:off x="3481175" y="3703050"/>
            <a:ext cx="1120800" cy="643500"/>
          </a:xfrm>
          <a:prstGeom prst="wedgeRoundRectCallout">
            <a:avLst>
              <a:gd name="adj1" fmla="val 41366"/>
              <a:gd name="adj2" fmla="val -151775"/>
              <a:gd name="adj3" fmla="val 0"/>
            </a:avLst>
          </a:prstGeom>
          <a:solidFill>
            <a:schemeClr val="accent4"/>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rgbClr val="FFFFFF"/>
                </a:solidFill>
                <a:latin typeface="Lato Light"/>
                <a:ea typeface="Lato Light"/>
                <a:cs typeface="Lato Light"/>
                <a:sym typeface="Lato Light"/>
              </a:rPr>
              <a:t>What if?</a:t>
            </a:r>
            <a:endParaRPr sz="1600">
              <a:solidFill>
                <a:srgbClr val="FFFFFF"/>
              </a:solidFill>
              <a:latin typeface="Lato Light"/>
              <a:ea typeface="Lato Light"/>
              <a:cs typeface="Lato Light"/>
              <a:sym typeface="Lato Light"/>
            </a:endParaRPr>
          </a:p>
        </p:txBody>
      </p:sp>
      <p:sp>
        <p:nvSpPr>
          <p:cNvPr id="579" name="Google Shape;579;p33"/>
          <p:cNvSpPr/>
          <p:nvPr/>
        </p:nvSpPr>
        <p:spPr>
          <a:xfrm>
            <a:off x="5064450" y="3807700"/>
            <a:ext cx="1416000" cy="643500"/>
          </a:xfrm>
          <a:prstGeom prst="wedgeRoundRectCallout">
            <a:avLst>
              <a:gd name="adj1" fmla="val -88976"/>
              <a:gd name="adj2" fmla="val -166546"/>
              <a:gd name="adj3" fmla="val 0"/>
            </a:avLst>
          </a:prstGeom>
          <a:solidFill>
            <a:schemeClr val="accent4"/>
          </a:solid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rgbClr val="FFFFFF"/>
                </a:solidFill>
                <a:latin typeface="Lato Light"/>
                <a:ea typeface="Lato Light"/>
                <a:cs typeface="Lato Light"/>
                <a:sym typeface="Lato Light"/>
              </a:rPr>
              <a:t>What next?</a:t>
            </a:r>
            <a:endParaRPr sz="1600">
              <a:solidFill>
                <a:srgbClr val="FFFFFF"/>
              </a:solidFill>
              <a:latin typeface="Lato Light"/>
              <a:ea typeface="Lato Light"/>
              <a:cs typeface="Lato Light"/>
              <a:sym typeface="Lato Light"/>
            </a:endParaRPr>
          </a:p>
        </p:txBody>
      </p:sp>
      <p:sp>
        <p:nvSpPr>
          <p:cNvPr id="580" name="Google Shape;580;p33"/>
          <p:cNvSpPr/>
          <p:nvPr/>
        </p:nvSpPr>
        <p:spPr>
          <a:xfrm>
            <a:off x="6105350" y="2524350"/>
            <a:ext cx="1367100" cy="643500"/>
          </a:xfrm>
          <a:prstGeom prst="wedgeRoundRectCallout">
            <a:avLst>
              <a:gd name="adj1" fmla="val -117638"/>
              <a:gd name="adj2" fmla="val -104126"/>
              <a:gd name="adj3" fmla="val 0"/>
            </a:avLst>
          </a:prstGeom>
          <a:solidFill>
            <a:schemeClr val="accent2"/>
          </a:solid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a:solidFill>
                  <a:srgbClr val="FFFFFF"/>
                </a:solidFill>
                <a:latin typeface="Lato Light"/>
                <a:ea typeface="Lato Light"/>
                <a:cs typeface="Lato Light"/>
                <a:sym typeface="Lato Light"/>
              </a:rPr>
              <a:t>What else?</a:t>
            </a:r>
            <a:endParaRPr sz="1600">
              <a:solidFill>
                <a:srgbClr val="FFFFFF"/>
              </a:solidFill>
              <a:latin typeface="Lato Light"/>
              <a:ea typeface="Lato Light"/>
              <a:cs typeface="Lato Light"/>
              <a:sym typeface="Lato Light"/>
            </a:endParaRPr>
          </a:p>
        </p:txBody>
      </p:sp>
      <p:sp>
        <p:nvSpPr>
          <p:cNvPr id="581" name="Google Shape;581;p33"/>
          <p:cNvSpPr txBox="1">
            <a:spLocks noGrp="1"/>
          </p:cNvSpPr>
          <p:nvPr>
            <p:ph type="body" idx="4294967295"/>
          </p:nvPr>
        </p:nvSpPr>
        <p:spPr>
          <a:xfrm>
            <a:off x="3981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3"/>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1"/>
                                        </p:tgtEl>
                                        <p:attrNameLst>
                                          <p:attrName>style.visibility</p:attrName>
                                        </p:attrNameLst>
                                      </p:cBhvr>
                                      <p:to>
                                        <p:strVal val="visible"/>
                                      </p:to>
                                    </p:set>
                                    <p:animEffect transition="in" filter="fade">
                                      <p:cBhvr>
                                        <p:cTn id="7" dur="1000"/>
                                        <p:tgtEl>
                                          <p:spTgt spid="57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575"/>
                                        </p:tgtEl>
                                        <p:attrNameLst>
                                          <p:attrName>style.visibility</p:attrName>
                                        </p:attrNameLst>
                                      </p:cBhvr>
                                      <p:to>
                                        <p:strVal val="visible"/>
                                      </p:to>
                                    </p:set>
                                    <p:animEffect transition="in" filter="fade">
                                      <p:cBhvr>
                                        <p:cTn id="11" dur="1000"/>
                                        <p:tgtEl>
                                          <p:spTgt spid="575"/>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74"/>
                                        </p:tgtEl>
                                        <p:attrNameLst>
                                          <p:attrName>style.visibility</p:attrName>
                                        </p:attrNameLst>
                                      </p:cBhvr>
                                      <p:to>
                                        <p:strVal val="visible"/>
                                      </p:to>
                                    </p:set>
                                    <p:animEffect transition="in" filter="fade">
                                      <p:cBhvr>
                                        <p:cTn id="15" dur="1000"/>
                                        <p:tgtEl>
                                          <p:spTgt spid="57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73"/>
                                        </p:tgtEl>
                                        <p:attrNameLst>
                                          <p:attrName>style.visibility</p:attrName>
                                        </p:attrNameLst>
                                      </p:cBhvr>
                                      <p:to>
                                        <p:strVal val="visible"/>
                                      </p:to>
                                    </p:set>
                                    <p:animEffect transition="in" filter="fade">
                                      <p:cBhvr>
                                        <p:cTn id="20" dur="1000"/>
                                        <p:tgtEl>
                                          <p:spTgt spid="573"/>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576"/>
                                        </p:tgtEl>
                                        <p:attrNameLst>
                                          <p:attrName>style.visibility</p:attrName>
                                        </p:attrNameLst>
                                      </p:cBhvr>
                                      <p:to>
                                        <p:strVal val="visible"/>
                                      </p:to>
                                    </p:set>
                                    <p:animEffect transition="in" filter="fade">
                                      <p:cBhvr>
                                        <p:cTn id="24" dur="1000"/>
                                        <p:tgtEl>
                                          <p:spTgt spid="576"/>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577"/>
                                        </p:tgtEl>
                                        <p:attrNameLst>
                                          <p:attrName>style.visibility</p:attrName>
                                        </p:attrNameLst>
                                      </p:cBhvr>
                                      <p:to>
                                        <p:strVal val="visible"/>
                                      </p:to>
                                    </p:set>
                                    <p:animEffect transition="in" filter="fade">
                                      <p:cBhvr>
                                        <p:cTn id="28" dur="1000"/>
                                        <p:tgtEl>
                                          <p:spTgt spid="577"/>
                                        </p:tgtEl>
                                      </p:cBhvr>
                                    </p:animEffect>
                                  </p:childTnLst>
                                </p:cTn>
                              </p:par>
                            </p:childTnLst>
                          </p:cTn>
                        </p:par>
                        <p:par>
                          <p:cTn id="29" fill="hold">
                            <p:stCondLst>
                              <p:cond delay="3000"/>
                            </p:stCondLst>
                            <p:childTnLst>
                              <p:par>
                                <p:cTn id="30" presetID="10" presetClass="entr" presetSubtype="0" fill="hold" nodeType="afterEffect">
                                  <p:stCondLst>
                                    <p:cond delay="0"/>
                                  </p:stCondLst>
                                  <p:childTnLst>
                                    <p:set>
                                      <p:cBhvr>
                                        <p:cTn id="31" dur="1" fill="hold">
                                          <p:stCondLst>
                                            <p:cond delay="0"/>
                                          </p:stCondLst>
                                        </p:cTn>
                                        <p:tgtEl>
                                          <p:spTgt spid="580"/>
                                        </p:tgtEl>
                                        <p:attrNameLst>
                                          <p:attrName>style.visibility</p:attrName>
                                        </p:attrNameLst>
                                      </p:cBhvr>
                                      <p:to>
                                        <p:strVal val="visible"/>
                                      </p:to>
                                    </p:set>
                                    <p:animEffect transition="in" filter="fade">
                                      <p:cBhvr>
                                        <p:cTn id="32" dur="1000"/>
                                        <p:tgtEl>
                                          <p:spTgt spid="58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72"/>
                                        </p:tgtEl>
                                        <p:attrNameLst>
                                          <p:attrName>style.visibility</p:attrName>
                                        </p:attrNameLst>
                                      </p:cBhvr>
                                      <p:to>
                                        <p:strVal val="visible"/>
                                      </p:to>
                                    </p:set>
                                    <p:animEffect transition="in" filter="fade">
                                      <p:cBhvr>
                                        <p:cTn id="37" dur="1000"/>
                                        <p:tgtEl>
                                          <p:spTgt spid="572"/>
                                        </p:tgtEl>
                                      </p:cBhvr>
                                    </p:animEffect>
                                  </p:childTnLst>
                                </p:cTn>
                              </p:par>
                            </p:childTnLst>
                          </p:cTn>
                        </p:par>
                        <p:par>
                          <p:cTn id="38" fill="hold">
                            <p:stCondLst>
                              <p:cond delay="1000"/>
                            </p:stCondLst>
                            <p:childTnLst>
                              <p:par>
                                <p:cTn id="39" presetID="10" presetClass="entr" presetSubtype="0" fill="hold" nodeType="afterEffect">
                                  <p:stCondLst>
                                    <p:cond delay="0"/>
                                  </p:stCondLst>
                                  <p:childTnLst>
                                    <p:set>
                                      <p:cBhvr>
                                        <p:cTn id="40" dur="1" fill="hold">
                                          <p:stCondLst>
                                            <p:cond delay="0"/>
                                          </p:stCondLst>
                                        </p:cTn>
                                        <p:tgtEl>
                                          <p:spTgt spid="578"/>
                                        </p:tgtEl>
                                        <p:attrNameLst>
                                          <p:attrName>style.visibility</p:attrName>
                                        </p:attrNameLst>
                                      </p:cBhvr>
                                      <p:to>
                                        <p:strVal val="visible"/>
                                      </p:to>
                                    </p:set>
                                    <p:animEffect transition="in" filter="fade">
                                      <p:cBhvr>
                                        <p:cTn id="41" dur="1000"/>
                                        <p:tgtEl>
                                          <p:spTgt spid="578"/>
                                        </p:tgtEl>
                                      </p:cBhvr>
                                    </p:animEffect>
                                  </p:childTnLst>
                                </p:cTn>
                              </p:par>
                            </p:childTnLst>
                          </p:cTn>
                        </p:par>
                        <p:par>
                          <p:cTn id="42" fill="hold">
                            <p:stCondLst>
                              <p:cond delay="2000"/>
                            </p:stCondLst>
                            <p:childTnLst>
                              <p:par>
                                <p:cTn id="43" presetID="10" presetClass="entr" presetSubtype="0" fill="hold" nodeType="afterEffect">
                                  <p:stCondLst>
                                    <p:cond delay="0"/>
                                  </p:stCondLst>
                                  <p:childTnLst>
                                    <p:set>
                                      <p:cBhvr>
                                        <p:cTn id="44" dur="1" fill="hold">
                                          <p:stCondLst>
                                            <p:cond delay="0"/>
                                          </p:stCondLst>
                                        </p:cTn>
                                        <p:tgtEl>
                                          <p:spTgt spid="579"/>
                                        </p:tgtEl>
                                        <p:attrNameLst>
                                          <p:attrName>style.visibility</p:attrName>
                                        </p:attrNameLst>
                                      </p:cBhvr>
                                      <p:to>
                                        <p:strVal val="visible"/>
                                      </p:to>
                                    </p:set>
                                    <p:animEffect transition="in" filter="fade">
                                      <p:cBhvr>
                                        <p:cTn id="45" dur="1000"/>
                                        <p:tgtEl>
                                          <p:spTgt spid="5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16"/>
          <p:cNvSpPr txBox="1">
            <a:spLocks noGrp="1"/>
          </p:cNvSpPr>
          <p:nvPr>
            <p:ph type="title"/>
          </p:nvPr>
        </p:nvSpPr>
        <p:spPr>
          <a:xfrm>
            <a:off x="246825" y="559475"/>
            <a:ext cx="2014500" cy="263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What we will cover today</a:t>
            </a:r>
            <a:endParaRPr sz="3000"/>
          </a:p>
        </p:txBody>
      </p:sp>
      <p:sp>
        <p:nvSpPr>
          <p:cNvPr id="395" name="Google Shape;395;p16"/>
          <p:cNvSpPr txBox="1">
            <a:spLocks noGrp="1"/>
          </p:cNvSpPr>
          <p:nvPr>
            <p:ph type="body" idx="2"/>
          </p:nvPr>
        </p:nvSpPr>
        <p:spPr>
          <a:xfrm>
            <a:off x="3981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3"/>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sp>
        <p:nvSpPr>
          <p:cNvPr id="396" name="Google Shape;396;p16"/>
          <p:cNvSpPr txBox="1">
            <a:spLocks noGrp="1"/>
          </p:cNvSpPr>
          <p:nvPr>
            <p:ph type="body" idx="1"/>
          </p:nvPr>
        </p:nvSpPr>
        <p:spPr>
          <a:xfrm>
            <a:off x="2830925" y="559475"/>
            <a:ext cx="5330100" cy="40425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600"/>
              </a:spcBef>
              <a:spcAft>
                <a:spcPts val="0"/>
              </a:spcAft>
              <a:buClr>
                <a:schemeClr val="dk1"/>
              </a:buClr>
              <a:buSzPts val="1800"/>
              <a:buChar char="➔"/>
            </a:pPr>
            <a:r>
              <a:rPr lang="en"/>
              <a:t>Strategic literature searches to support range</a:t>
            </a:r>
            <a:endParaRPr/>
          </a:p>
          <a:p>
            <a:pPr marL="457200" lvl="0" indent="-342900" algn="l" rtl="0">
              <a:lnSpc>
                <a:spcPct val="115000"/>
              </a:lnSpc>
              <a:spcBef>
                <a:spcPts val="1000"/>
              </a:spcBef>
              <a:spcAft>
                <a:spcPts val="0"/>
              </a:spcAft>
              <a:buClr>
                <a:schemeClr val="dk1"/>
              </a:buClr>
              <a:buSzPts val="1800"/>
              <a:buChar char="➔"/>
            </a:pPr>
            <a:r>
              <a:rPr lang="en"/>
              <a:t>Navigating journal articles</a:t>
            </a:r>
            <a:endParaRPr/>
          </a:p>
          <a:p>
            <a:pPr marL="457200" lvl="0" indent="-342900" algn="l" rtl="0">
              <a:lnSpc>
                <a:spcPct val="115000"/>
              </a:lnSpc>
              <a:spcBef>
                <a:spcPts val="1000"/>
              </a:spcBef>
              <a:spcAft>
                <a:spcPts val="0"/>
              </a:spcAft>
              <a:buClr>
                <a:schemeClr val="dk1"/>
              </a:buClr>
              <a:buSzPts val="1800"/>
              <a:buChar char="➔"/>
            </a:pPr>
            <a:r>
              <a:rPr lang="en"/>
              <a:t>Structure &amp; function of literature reviews</a:t>
            </a:r>
            <a:endParaRPr/>
          </a:p>
          <a:p>
            <a:pPr marL="457200" lvl="0" indent="-342900" algn="l" rtl="0">
              <a:lnSpc>
                <a:spcPct val="115000"/>
              </a:lnSpc>
              <a:spcBef>
                <a:spcPts val="1000"/>
              </a:spcBef>
              <a:spcAft>
                <a:spcPts val="0"/>
              </a:spcAft>
              <a:buClr>
                <a:schemeClr val="dk1"/>
              </a:buClr>
              <a:buSzPts val="1800"/>
              <a:buChar char="➔"/>
            </a:pPr>
            <a:r>
              <a:rPr lang="en"/>
              <a:t>Guidance for writing your dissertation report</a:t>
            </a:r>
            <a:endParaRPr/>
          </a:p>
          <a:p>
            <a:pPr marL="457200" lvl="0" indent="-342900" algn="l" rtl="0">
              <a:lnSpc>
                <a:spcPct val="115000"/>
              </a:lnSpc>
              <a:spcBef>
                <a:spcPts val="1000"/>
              </a:spcBef>
              <a:spcAft>
                <a:spcPts val="0"/>
              </a:spcAft>
              <a:buClr>
                <a:schemeClr val="dk1"/>
              </a:buClr>
              <a:buSzPts val="1800"/>
              <a:buChar char="➔"/>
            </a:pPr>
            <a:r>
              <a:rPr lang="en"/>
              <a:t>How does reading help me write?</a:t>
            </a:r>
            <a:endParaRPr/>
          </a:p>
          <a:p>
            <a:pPr marL="457200" lvl="0" indent="-342900" algn="l" rtl="0">
              <a:lnSpc>
                <a:spcPct val="115000"/>
              </a:lnSpc>
              <a:spcBef>
                <a:spcPts val="1000"/>
              </a:spcBef>
              <a:spcAft>
                <a:spcPts val="0"/>
              </a:spcAft>
              <a:buClr>
                <a:schemeClr val="dk1"/>
              </a:buClr>
              <a:buSzPts val="1800"/>
              <a:buChar char="➔"/>
            </a:pPr>
            <a:r>
              <a:rPr lang="en"/>
              <a:t>Using sources in your text</a:t>
            </a:r>
            <a:endParaRPr/>
          </a:p>
          <a:p>
            <a:pPr marL="0" lvl="0" indent="0" algn="l" rtl="0">
              <a:lnSpc>
                <a:spcPct val="115000"/>
              </a:lnSpc>
              <a:spcBef>
                <a:spcPts val="1000"/>
              </a:spcBef>
              <a:spcAft>
                <a:spcPts val="0"/>
              </a:spcAft>
              <a:buNone/>
            </a:pPr>
            <a:endParaRPr/>
          </a:p>
          <a:p>
            <a:pPr marL="0" lvl="0" indent="0" algn="l" rtl="0">
              <a:lnSpc>
                <a:spcPct val="115000"/>
              </a:lnSpc>
              <a:spcBef>
                <a:spcPts val="1000"/>
              </a:spcBef>
              <a:spcAft>
                <a:spcPts val="0"/>
              </a:spcAft>
              <a:buNone/>
            </a:pPr>
            <a:r>
              <a:rPr lang="en"/>
              <a:t>Kizzy Beaumont - k.beaumont@keele.ac.uk</a:t>
            </a:r>
            <a:endParaRPr/>
          </a:p>
          <a:p>
            <a:pPr marL="0" lvl="0" indent="0" algn="l" rtl="0">
              <a:spcBef>
                <a:spcPts val="1000"/>
              </a:spcBef>
              <a:spcAft>
                <a:spcPts val="1000"/>
              </a:spcAft>
              <a:buNone/>
            </a:pPr>
            <a:endParaRPr>
              <a:solidFill>
                <a:srgbClr val="4A5C65"/>
              </a:solidFill>
            </a:endParaRPr>
          </a:p>
        </p:txBody>
      </p:sp>
      <p:sp>
        <p:nvSpPr>
          <p:cNvPr id="397" name="Google Shape;397;p16"/>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34"/>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20</a:t>
            </a:fld>
            <a:endParaRPr>
              <a:solidFill>
                <a:srgbClr val="FFFFFF"/>
              </a:solidFill>
            </a:endParaRPr>
          </a:p>
        </p:txBody>
      </p:sp>
      <p:sp>
        <p:nvSpPr>
          <p:cNvPr id="587" name="Google Shape;587;p34"/>
          <p:cNvSpPr txBox="1"/>
          <p:nvPr/>
        </p:nvSpPr>
        <p:spPr>
          <a:xfrm>
            <a:off x="1249350" y="1566975"/>
            <a:ext cx="6645300" cy="205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FFFFFF"/>
                </a:solidFill>
                <a:latin typeface="Lato"/>
                <a:ea typeface="Lato"/>
                <a:cs typeface="Lato"/>
                <a:sym typeface="Lato"/>
              </a:rPr>
              <a:t>What if your reading &amp; research has generated lots of ideas?</a:t>
            </a:r>
            <a:endParaRPr sz="2400">
              <a:solidFill>
                <a:srgbClr val="FFFFFF"/>
              </a:solidFill>
              <a:latin typeface="Lato"/>
              <a:ea typeface="Lato"/>
              <a:cs typeface="Lato"/>
              <a:sym typeface="Lato"/>
            </a:endParaRPr>
          </a:p>
          <a:p>
            <a:pPr marL="0" lvl="0" indent="0" algn="l" rtl="0">
              <a:spcBef>
                <a:spcPts val="0"/>
              </a:spcBef>
              <a:spcAft>
                <a:spcPts val="0"/>
              </a:spcAft>
              <a:buNone/>
            </a:pPr>
            <a:endParaRPr sz="2400">
              <a:solidFill>
                <a:srgbClr val="FFFFFF"/>
              </a:solidFill>
              <a:latin typeface="Lato"/>
              <a:ea typeface="Lato"/>
              <a:cs typeface="Lato"/>
              <a:sym typeface="Lato"/>
            </a:endParaRPr>
          </a:p>
          <a:p>
            <a:pPr marL="0" lvl="0" indent="0" algn="r" rtl="0">
              <a:spcBef>
                <a:spcPts val="0"/>
              </a:spcBef>
              <a:spcAft>
                <a:spcPts val="0"/>
              </a:spcAft>
              <a:buNone/>
            </a:pPr>
            <a:r>
              <a:rPr lang="en" sz="4800">
                <a:solidFill>
                  <a:srgbClr val="FFFFFF"/>
                </a:solidFill>
                <a:latin typeface="Lato"/>
                <a:ea typeface="Lato"/>
                <a:cs typeface="Lato"/>
                <a:sym typeface="Lato"/>
              </a:rPr>
              <a:t>Buy-out sentences!</a:t>
            </a:r>
            <a:endParaRPr sz="4800">
              <a:solidFill>
                <a:srgbClr val="FFFFFF"/>
              </a:solidFill>
              <a:latin typeface="Lato"/>
              <a:ea typeface="Lato"/>
              <a:cs typeface="Lato"/>
              <a:sym typeface="Lato"/>
            </a:endParaRPr>
          </a:p>
          <a:p>
            <a:pPr marL="0" lvl="0" indent="0" algn="l" rtl="0">
              <a:spcBef>
                <a:spcPts val="0"/>
              </a:spcBef>
              <a:spcAft>
                <a:spcPts val="0"/>
              </a:spcAft>
              <a:buNone/>
            </a:pPr>
            <a:endParaRPr sz="2400">
              <a:solidFill>
                <a:srgbClr val="FFFFFF"/>
              </a:solidFill>
              <a:latin typeface="Lato"/>
              <a:ea typeface="Lato"/>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87"/>
                                        </p:tgtEl>
                                        <p:attrNameLst>
                                          <p:attrName>style.visibility</p:attrName>
                                        </p:attrNameLst>
                                      </p:cBhvr>
                                      <p:to>
                                        <p:strVal val="visible"/>
                                      </p:to>
                                    </p:set>
                                    <p:animEffect transition="in" filter="fade">
                                      <p:cBhvr>
                                        <p:cTn id="7" dur="1000"/>
                                        <p:tgtEl>
                                          <p:spTgt spid="5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35"/>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Buy-out sentences</a:t>
            </a:r>
            <a:endParaRPr/>
          </a:p>
        </p:txBody>
      </p:sp>
      <p:sp>
        <p:nvSpPr>
          <p:cNvPr id="593" name="Google Shape;593;p35"/>
          <p:cNvSpPr txBox="1">
            <a:spLocks noGrp="1"/>
          </p:cNvSpPr>
          <p:nvPr>
            <p:ph type="body" idx="1"/>
          </p:nvPr>
        </p:nvSpPr>
        <p:spPr>
          <a:xfrm>
            <a:off x="2901875" y="559475"/>
            <a:ext cx="5292300" cy="4058400"/>
          </a:xfrm>
          <a:prstGeom prst="rect">
            <a:avLst/>
          </a:prstGeom>
        </p:spPr>
        <p:txBody>
          <a:bodyPr spcFirstLastPara="1" wrap="square" lIns="91425" tIns="91425" rIns="91425" bIns="91425" anchor="t" anchorCtr="0">
            <a:noAutofit/>
          </a:bodyPr>
          <a:lstStyle/>
          <a:p>
            <a:pPr marL="457200" lvl="0" indent="-355600" algn="l" rtl="0">
              <a:lnSpc>
                <a:spcPct val="115000"/>
              </a:lnSpc>
              <a:spcBef>
                <a:spcPts val="600"/>
              </a:spcBef>
              <a:spcAft>
                <a:spcPts val="0"/>
              </a:spcAft>
              <a:buClr>
                <a:srgbClr val="434343"/>
              </a:buClr>
              <a:buSzPts val="2000"/>
              <a:buAutoNum type="arabicPeriod"/>
            </a:pPr>
            <a:r>
              <a:rPr lang="en">
                <a:solidFill>
                  <a:srgbClr val="434343"/>
                </a:solidFill>
              </a:rPr>
              <a:t>Set the tone! Show selectivity and critical appraisal of topic</a:t>
            </a:r>
            <a:endParaRPr>
              <a:solidFill>
                <a:srgbClr val="434343"/>
              </a:solidFill>
            </a:endParaRPr>
          </a:p>
          <a:p>
            <a:pPr marL="457200" lvl="0" indent="-355600" algn="l" rtl="0">
              <a:lnSpc>
                <a:spcPct val="115000"/>
              </a:lnSpc>
              <a:spcBef>
                <a:spcPts val="0"/>
              </a:spcBef>
              <a:spcAft>
                <a:spcPts val="0"/>
              </a:spcAft>
              <a:buClr>
                <a:srgbClr val="434343"/>
              </a:buClr>
              <a:buSzPts val="2000"/>
              <a:buAutoNum type="arabicPeriod"/>
            </a:pPr>
            <a:r>
              <a:rPr lang="en">
                <a:solidFill>
                  <a:srgbClr val="434343"/>
                </a:solidFill>
              </a:rPr>
              <a:t>Get out ‘in front’ of your markers</a:t>
            </a:r>
            <a:endParaRPr>
              <a:solidFill>
                <a:srgbClr val="434343"/>
              </a:solidFill>
            </a:endParaRPr>
          </a:p>
          <a:p>
            <a:pPr marL="457200" lvl="0" indent="-355600" algn="l" rtl="0">
              <a:lnSpc>
                <a:spcPct val="115000"/>
              </a:lnSpc>
              <a:spcBef>
                <a:spcPts val="0"/>
              </a:spcBef>
              <a:spcAft>
                <a:spcPts val="0"/>
              </a:spcAft>
              <a:buClr>
                <a:srgbClr val="434343"/>
              </a:buClr>
              <a:buSzPts val="2000"/>
              <a:buAutoNum type="arabicPeriod"/>
            </a:pPr>
            <a:r>
              <a:rPr lang="en">
                <a:solidFill>
                  <a:srgbClr val="434343"/>
                </a:solidFill>
              </a:rPr>
              <a:t>Contain your argument - easier to write</a:t>
            </a:r>
            <a:endParaRPr>
              <a:solidFill>
                <a:srgbClr val="434343"/>
              </a:solidFill>
            </a:endParaRPr>
          </a:p>
          <a:p>
            <a:pPr marL="0" lvl="0" indent="0" algn="l" rtl="0">
              <a:lnSpc>
                <a:spcPct val="115000"/>
              </a:lnSpc>
              <a:spcBef>
                <a:spcPts val="1000"/>
              </a:spcBef>
              <a:spcAft>
                <a:spcPts val="0"/>
              </a:spcAft>
              <a:buNone/>
            </a:pPr>
            <a:endParaRPr sz="1600"/>
          </a:p>
          <a:p>
            <a:pPr marL="0" lvl="0" indent="0" algn="l" rtl="0">
              <a:lnSpc>
                <a:spcPct val="115000"/>
              </a:lnSpc>
              <a:spcBef>
                <a:spcPts val="1000"/>
              </a:spcBef>
              <a:spcAft>
                <a:spcPts val="0"/>
              </a:spcAft>
              <a:buNone/>
            </a:pPr>
            <a:r>
              <a:rPr lang="en" sz="1600"/>
              <a:t>E.g. “Any discussion of small group teaching could focus on intergroup dynamics or the role of the facilitator. This discussion, however, will focus on the role of clear task instructions and class pacing. These have been highlighted as areas of significant importance by Beard and Wilson (2005) and will be explored in depth”. </a:t>
            </a:r>
            <a:endParaRPr sz="1600"/>
          </a:p>
          <a:p>
            <a:pPr marL="0" lvl="0" indent="0" algn="l" rtl="0">
              <a:spcBef>
                <a:spcPts val="1000"/>
              </a:spcBef>
              <a:spcAft>
                <a:spcPts val="1000"/>
              </a:spcAft>
              <a:buNone/>
            </a:pPr>
            <a:endParaRPr/>
          </a:p>
        </p:txBody>
      </p:sp>
      <p:sp>
        <p:nvSpPr>
          <p:cNvPr id="594" name="Google Shape;594;p3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36"/>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22</a:t>
            </a:fld>
            <a:endParaRPr/>
          </a:p>
        </p:txBody>
      </p:sp>
      <p:sp>
        <p:nvSpPr>
          <p:cNvPr id="600" name="Google Shape;600;p36"/>
          <p:cNvSpPr txBox="1">
            <a:spLocks noGrp="1"/>
          </p:cNvSpPr>
          <p:nvPr>
            <p:ph type="title" idx="4294967295"/>
          </p:nvPr>
        </p:nvSpPr>
        <p:spPr>
          <a:xfrm>
            <a:off x="1944225" y="242025"/>
            <a:ext cx="7137600" cy="62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434343"/>
                </a:solidFill>
                <a:latin typeface="Lato"/>
                <a:ea typeface="Lato"/>
                <a:cs typeface="Lato"/>
                <a:sym typeface="Lato"/>
              </a:rPr>
              <a:t>Can the literature dictate the structure?</a:t>
            </a:r>
            <a:endParaRPr/>
          </a:p>
        </p:txBody>
      </p:sp>
      <p:grpSp>
        <p:nvGrpSpPr>
          <p:cNvPr id="601" name="Google Shape;601;p36"/>
          <p:cNvGrpSpPr/>
          <p:nvPr/>
        </p:nvGrpSpPr>
        <p:grpSpPr>
          <a:xfrm>
            <a:off x="3227375" y="2216025"/>
            <a:ext cx="2071800" cy="2204400"/>
            <a:chOff x="720650" y="1186975"/>
            <a:chExt cx="2762400" cy="2204400"/>
          </a:xfrm>
        </p:grpSpPr>
        <p:cxnSp>
          <p:nvCxnSpPr>
            <p:cNvPr id="602" name="Google Shape;602;p36"/>
            <p:cNvCxnSpPr/>
            <p:nvPr/>
          </p:nvCxnSpPr>
          <p:spPr>
            <a:xfrm>
              <a:off x="847825" y="1186975"/>
              <a:ext cx="0" cy="2204400"/>
            </a:xfrm>
            <a:prstGeom prst="straightConnector1">
              <a:avLst/>
            </a:prstGeom>
            <a:noFill/>
            <a:ln w="38100" cap="flat" cmpd="sng">
              <a:solidFill>
                <a:schemeClr val="accent3"/>
              </a:solidFill>
              <a:prstDash val="solid"/>
              <a:round/>
              <a:headEnd type="none" w="sm" len="sm"/>
              <a:tailEnd type="none" w="sm" len="sm"/>
            </a:ln>
          </p:spPr>
        </p:cxnSp>
        <p:cxnSp>
          <p:nvCxnSpPr>
            <p:cNvPr id="603" name="Google Shape;603;p36"/>
            <p:cNvCxnSpPr/>
            <p:nvPr/>
          </p:nvCxnSpPr>
          <p:spPr>
            <a:xfrm>
              <a:off x="720650" y="3214700"/>
              <a:ext cx="2762400" cy="0"/>
            </a:xfrm>
            <a:prstGeom prst="straightConnector1">
              <a:avLst/>
            </a:prstGeom>
            <a:noFill/>
            <a:ln w="38100" cap="flat" cmpd="sng">
              <a:solidFill>
                <a:schemeClr val="accent3"/>
              </a:solidFill>
              <a:prstDash val="solid"/>
              <a:round/>
              <a:headEnd type="none" w="sm" len="sm"/>
              <a:tailEnd type="none" w="sm" len="sm"/>
            </a:ln>
          </p:spPr>
        </p:cxnSp>
      </p:grpSp>
      <p:sp>
        <p:nvSpPr>
          <p:cNvPr id="604" name="Google Shape;604;p36"/>
          <p:cNvSpPr txBox="1"/>
          <p:nvPr/>
        </p:nvSpPr>
        <p:spPr>
          <a:xfrm>
            <a:off x="1784625" y="3146975"/>
            <a:ext cx="1524600" cy="6924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000000"/>
              </a:buClr>
              <a:buSzPts val="1100"/>
              <a:buFont typeface="Arial"/>
              <a:buNone/>
            </a:pPr>
            <a:r>
              <a:rPr lang="en" sz="1600" i="0" u="none" strike="noStrike" cap="none">
                <a:solidFill>
                  <a:srgbClr val="434343"/>
                </a:solidFill>
                <a:latin typeface="Lato Light"/>
                <a:ea typeface="Lato Light"/>
                <a:cs typeface="Lato Light"/>
                <a:sym typeface="Lato Light"/>
              </a:rPr>
              <a:t>Usefulness</a:t>
            </a:r>
            <a:endParaRPr sz="1600" i="0" u="none" strike="noStrike" cap="none">
              <a:solidFill>
                <a:srgbClr val="434343"/>
              </a:solidFill>
              <a:latin typeface="Lato Light"/>
              <a:ea typeface="Lato Light"/>
              <a:cs typeface="Lato Light"/>
              <a:sym typeface="Lato Light"/>
            </a:endParaRPr>
          </a:p>
        </p:txBody>
      </p:sp>
      <p:sp>
        <p:nvSpPr>
          <p:cNvPr id="605" name="Google Shape;605;p36"/>
          <p:cNvSpPr txBox="1"/>
          <p:nvPr/>
        </p:nvSpPr>
        <p:spPr>
          <a:xfrm>
            <a:off x="3576500" y="4280925"/>
            <a:ext cx="1622100" cy="69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 sz="1600">
                <a:solidFill>
                  <a:srgbClr val="434343"/>
                </a:solidFill>
                <a:latin typeface="Lato Light"/>
                <a:ea typeface="Lato Light"/>
                <a:cs typeface="Lato Light"/>
                <a:sym typeface="Lato Light"/>
              </a:rPr>
              <a:t>Relevance/ </a:t>
            </a:r>
            <a:r>
              <a:rPr lang="en" sz="1600" i="0" u="none" strike="noStrike" cap="none">
                <a:solidFill>
                  <a:srgbClr val="434343"/>
                </a:solidFill>
                <a:latin typeface="Lato Light"/>
                <a:ea typeface="Lato Light"/>
                <a:cs typeface="Lato Light"/>
                <a:sym typeface="Lato Light"/>
              </a:rPr>
              <a:t>Credibility</a:t>
            </a:r>
            <a:endParaRPr sz="1600" i="0" u="none" strike="noStrike" cap="none">
              <a:solidFill>
                <a:srgbClr val="434343"/>
              </a:solidFill>
              <a:latin typeface="Lato Light"/>
              <a:ea typeface="Lato Light"/>
              <a:cs typeface="Lato Light"/>
              <a:sym typeface="Lato Light"/>
            </a:endParaRPr>
          </a:p>
        </p:txBody>
      </p:sp>
      <p:sp>
        <p:nvSpPr>
          <p:cNvPr id="606" name="Google Shape;606;p36"/>
          <p:cNvSpPr/>
          <p:nvPr/>
        </p:nvSpPr>
        <p:spPr>
          <a:xfrm>
            <a:off x="4822288" y="2306200"/>
            <a:ext cx="376200" cy="332100"/>
          </a:xfrm>
          <a:prstGeom prst="mathMultiply">
            <a:avLst>
              <a:gd name="adj1" fmla="val 23520"/>
            </a:avLst>
          </a:prstGeom>
          <a:solidFill>
            <a:srgbClr val="38761D"/>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36"/>
          <p:cNvSpPr/>
          <p:nvPr/>
        </p:nvSpPr>
        <p:spPr>
          <a:xfrm>
            <a:off x="5404750" y="993825"/>
            <a:ext cx="2495400" cy="1222200"/>
          </a:xfrm>
          <a:prstGeom prst="wedgeRectCallout">
            <a:avLst>
              <a:gd name="adj1" fmla="val -66307"/>
              <a:gd name="adj2" fmla="val 57405"/>
            </a:avLst>
          </a:prstGeom>
          <a:solidFill>
            <a:srgbClr val="38761D"/>
          </a:solidFill>
          <a:ln w="2857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600" i="0" u="none" strike="noStrike" cap="none">
                <a:solidFill>
                  <a:srgbClr val="FFFFFF"/>
                </a:solidFill>
                <a:latin typeface="Lato Light"/>
                <a:ea typeface="Lato Light"/>
                <a:cs typeface="Lato Light"/>
                <a:sym typeface="Lato Light"/>
              </a:rPr>
              <a:t>Evidence that sits here should be used as main evidence to reinforce your argument</a:t>
            </a:r>
            <a:endParaRPr sz="1600" i="0" u="none" strike="noStrike" cap="none">
              <a:solidFill>
                <a:srgbClr val="FFFFFF"/>
              </a:solidFill>
              <a:latin typeface="Lato Light"/>
              <a:ea typeface="Lato Light"/>
              <a:cs typeface="Lato Light"/>
              <a:sym typeface="Lato Light"/>
            </a:endParaRPr>
          </a:p>
        </p:txBody>
      </p:sp>
      <p:cxnSp>
        <p:nvCxnSpPr>
          <p:cNvPr id="608" name="Google Shape;608;p36"/>
          <p:cNvCxnSpPr/>
          <p:nvPr/>
        </p:nvCxnSpPr>
        <p:spPr>
          <a:xfrm rot="10800000">
            <a:off x="3664399" y="2306193"/>
            <a:ext cx="9300" cy="1465200"/>
          </a:xfrm>
          <a:prstGeom prst="straightConnector1">
            <a:avLst/>
          </a:prstGeom>
          <a:noFill/>
          <a:ln w="76200" cap="flat" cmpd="sng">
            <a:solidFill>
              <a:schemeClr val="accent4"/>
            </a:solidFill>
            <a:prstDash val="solid"/>
            <a:round/>
            <a:headEnd type="none" w="sm" len="sm"/>
            <a:tailEnd type="none" w="sm" len="sm"/>
          </a:ln>
        </p:spPr>
      </p:cxnSp>
      <p:sp>
        <p:nvSpPr>
          <p:cNvPr id="609" name="Google Shape;609;p36"/>
          <p:cNvSpPr/>
          <p:nvPr/>
        </p:nvSpPr>
        <p:spPr>
          <a:xfrm>
            <a:off x="1690325" y="870525"/>
            <a:ext cx="3303000" cy="992400"/>
          </a:xfrm>
          <a:prstGeom prst="wedgeRectCallout">
            <a:avLst>
              <a:gd name="adj1" fmla="val 8862"/>
              <a:gd name="adj2" fmla="val 94743"/>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600" i="0" u="none" strike="noStrike" cap="none">
                <a:solidFill>
                  <a:srgbClr val="434343"/>
                </a:solidFill>
                <a:latin typeface="Lato Light"/>
                <a:ea typeface="Lato Light"/>
                <a:cs typeface="Lato Light"/>
                <a:sym typeface="Lato Light"/>
              </a:rPr>
              <a:t>Evidence that sits here - useful but limited in relevance or credibility - should be used as back-up evidence</a:t>
            </a:r>
            <a:endParaRPr sz="1600" i="0" u="none" strike="noStrike" cap="none">
              <a:solidFill>
                <a:srgbClr val="434343"/>
              </a:solidFill>
              <a:latin typeface="Lato Light"/>
              <a:ea typeface="Lato Light"/>
              <a:cs typeface="Lato Light"/>
              <a:sym typeface="Lato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01"/>
                                        </p:tgtEl>
                                        <p:attrNameLst>
                                          <p:attrName>style.visibility</p:attrName>
                                        </p:attrNameLst>
                                      </p:cBhvr>
                                      <p:to>
                                        <p:strVal val="visible"/>
                                      </p:to>
                                    </p:set>
                                    <p:animEffect transition="in" filter="fade">
                                      <p:cBhvr>
                                        <p:cTn id="7" dur="1000"/>
                                        <p:tgtEl>
                                          <p:spTgt spid="60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04"/>
                                        </p:tgtEl>
                                        <p:attrNameLst>
                                          <p:attrName>style.visibility</p:attrName>
                                        </p:attrNameLst>
                                      </p:cBhvr>
                                      <p:to>
                                        <p:strVal val="visible"/>
                                      </p:to>
                                    </p:set>
                                    <p:animEffect transition="in" filter="fade">
                                      <p:cBhvr>
                                        <p:cTn id="12" dur="1000"/>
                                        <p:tgtEl>
                                          <p:spTgt spid="60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05"/>
                                        </p:tgtEl>
                                        <p:attrNameLst>
                                          <p:attrName>style.visibility</p:attrName>
                                        </p:attrNameLst>
                                      </p:cBhvr>
                                      <p:to>
                                        <p:strVal val="visible"/>
                                      </p:to>
                                    </p:set>
                                    <p:animEffect transition="in" filter="fade">
                                      <p:cBhvr>
                                        <p:cTn id="17" dur="1000"/>
                                        <p:tgtEl>
                                          <p:spTgt spid="60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06"/>
                                        </p:tgtEl>
                                        <p:attrNameLst>
                                          <p:attrName>style.visibility</p:attrName>
                                        </p:attrNameLst>
                                      </p:cBhvr>
                                      <p:to>
                                        <p:strVal val="visible"/>
                                      </p:to>
                                    </p:set>
                                    <p:animEffect transition="in" filter="fade">
                                      <p:cBhvr>
                                        <p:cTn id="22" dur="1000"/>
                                        <p:tgtEl>
                                          <p:spTgt spid="60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07"/>
                                        </p:tgtEl>
                                        <p:attrNameLst>
                                          <p:attrName>style.visibility</p:attrName>
                                        </p:attrNameLst>
                                      </p:cBhvr>
                                      <p:to>
                                        <p:strVal val="visible"/>
                                      </p:to>
                                    </p:set>
                                    <p:animEffect transition="in" filter="fade">
                                      <p:cBhvr>
                                        <p:cTn id="27" dur="1000"/>
                                        <p:tgtEl>
                                          <p:spTgt spid="60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08"/>
                                        </p:tgtEl>
                                        <p:attrNameLst>
                                          <p:attrName>style.visibility</p:attrName>
                                        </p:attrNameLst>
                                      </p:cBhvr>
                                      <p:to>
                                        <p:strVal val="visible"/>
                                      </p:to>
                                    </p:set>
                                    <p:animEffect transition="in" filter="fade">
                                      <p:cBhvr>
                                        <p:cTn id="32" dur="1000"/>
                                        <p:tgtEl>
                                          <p:spTgt spid="608"/>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09"/>
                                        </p:tgtEl>
                                        <p:attrNameLst>
                                          <p:attrName>style.visibility</p:attrName>
                                        </p:attrNameLst>
                                      </p:cBhvr>
                                      <p:to>
                                        <p:strVal val="visible"/>
                                      </p:to>
                                    </p:set>
                                    <p:animEffect transition="in" filter="fade">
                                      <p:cBhvr>
                                        <p:cTn id="37" dur="1000"/>
                                        <p:tgtEl>
                                          <p:spTgt spid="6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3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23</a:t>
            </a:fld>
            <a:endParaRPr/>
          </a:p>
        </p:txBody>
      </p:sp>
      <p:sp>
        <p:nvSpPr>
          <p:cNvPr id="615" name="Google Shape;615;p37"/>
          <p:cNvSpPr txBox="1">
            <a:spLocks noGrp="1"/>
          </p:cNvSpPr>
          <p:nvPr>
            <p:ph type="body" idx="1"/>
          </p:nvPr>
        </p:nvSpPr>
        <p:spPr>
          <a:xfrm>
            <a:off x="1242150" y="2132625"/>
            <a:ext cx="6659700" cy="819900"/>
          </a:xfrm>
          <a:prstGeom prst="rect">
            <a:avLst/>
          </a:prstGeom>
        </p:spPr>
        <p:txBody>
          <a:bodyPr spcFirstLastPara="1" wrap="square" lIns="91425" tIns="91425" rIns="91425" bIns="91425" anchor="t" anchorCtr="0">
            <a:noAutofit/>
          </a:bodyPr>
          <a:lstStyle/>
          <a:p>
            <a:pPr marL="0" lvl="0" indent="0" algn="ctr" rtl="0">
              <a:spcBef>
                <a:spcPts val="600"/>
              </a:spcBef>
              <a:spcAft>
                <a:spcPts val="1000"/>
              </a:spcAft>
              <a:buNone/>
            </a:pPr>
            <a:r>
              <a:rPr lang="en"/>
              <a:t>What is the point of referencing?</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38"/>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24</a:t>
            </a:fld>
            <a:endParaRPr/>
          </a:p>
        </p:txBody>
      </p:sp>
      <p:pic>
        <p:nvPicPr>
          <p:cNvPr id="621" name="Google Shape;621;p38"/>
          <p:cNvPicPr preferRelativeResize="0"/>
          <p:nvPr/>
        </p:nvPicPr>
        <p:blipFill rotWithShape="1">
          <a:blip r:embed="rId3">
            <a:alphaModFix/>
          </a:blip>
          <a:srcRect l="52015"/>
          <a:stretch/>
        </p:blipFill>
        <p:spPr>
          <a:xfrm>
            <a:off x="5455450" y="0"/>
            <a:ext cx="3688547" cy="5143500"/>
          </a:xfrm>
          <a:prstGeom prst="rect">
            <a:avLst/>
          </a:prstGeom>
          <a:noFill/>
          <a:ln>
            <a:noFill/>
          </a:ln>
        </p:spPr>
      </p:pic>
      <p:sp>
        <p:nvSpPr>
          <p:cNvPr id="622" name="Google Shape;622;p38"/>
          <p:cNvSpPr txBox="1">
            <a:spLocks noGrp="1"/>
          </p:cNvSpPr>
          <p:nvPr>
            <p:ph type="subTitle" idx="4294967295"/>
          </p:nvPr>
        </p:nvSpPr>
        <p:spPr>
          <a:xfrm>
            <a:off x="1291325" y="526400"/>
            <a:ext cx="4164000" cy="718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200">
                <a:solidFill>
                  <a:srgbClr val="434343"/>
                </a:solidFill>
                <a:latin typeface="Lato"/>
                <a:ea typeface="Lato"/>
                <a:cs typeface="Lato"/>
                <a:sym typeface="Lato"/>
              </a:rPr>
              <a:t>What is the point of referencing?</a:t>
            </a:r>
            <a:endParaRPr sz="2200">
              <a:solidFill>
                <a:srgbClr val="434343"/>
              </a:solidFill>
              <a:latin typeface="Lato"/>
              <a:ea typeface="Lato"/>
              <a:cs typeface="Lato"/>
              <a:sym typeface="Lato"/>
            </a:endParaRPr>
          </a:p>
          <a:p>
            <a:pPr marL="0" lvl="0" indent="0" algn="l" rtl="0">
              <a:spcBef>
                <a:spcPts val="1000"/>
              </a:spcBef>
              <a:spcAft>
                <a:spcPts val="1000"/>
              </a:spcAft>
              <a:buNone/>
            </a:pPr>
            <a:endParaRPr sz="3000">
              <a:solidFill>
                <a:srgbClr val="434343"/>
              </a:solidFill>
              <a:highlight>
                <a:srgbClr val="FFFFFF"/>
              </a:highlight>
            </a:endParaRPr>
          </a:p>
        </p:txBody>
      </p:sp>
      <p:sp>
        <p:nvSpPr>
          <p:cNvPr id="623" name="Google Shape;623;p38"/>
          <p:cNvSpPr txBox="1"/>
          <p:nvPr/>
        </p:nvSpPr>
        <p:spPr>
          <a:xfrm>
            <a:off x="906825" y="1317150"/>
            <a:ext cx="4548600" cy="36636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rgbClr val="434343"/>
              </a:buClr>
              <a:buSzPts val="1800"/>
              <a:buFont typeface="Lato Light"/>
              <a:buChar char="➔"/>
            </a:pPr>
            <a:r>
              <a:rPr lang="en" sz="1800" i="1">
                <a:solidFill>
                  <a:srgbClr val="434343"/>
                </a:solidFill>
                <a:latin typeface="Lato Light"/>
                <a:ea typeface="Lato Light"/>
                <a:cs typeface="Lato Light"/>
                <a:sym typeface="Lato Light"/>
              </a:rPr>
              <a:t>“essential skill for higher education”</a:t>
            </a:r>
            <a:r>
              <a:rPr lang="en" sz="1800">
                <a:solidFill>
                  <a:srgbClr val="434343"/>
                </a:solidFill>
                <a:latin typeface="Lato Light"/>
                <a:ea typeface="Lato Light"/>
                <a:cs typeface="Lato Light"/>
                <a:sym typeface="Lato Light"/>
              </a:rPr>
              <a:t> (Neville, 2009, p. 95) </a:t>
            </a:r>
            <a:endParaRPr sz="1800">
              <a:solidFill>
                <a:srgbClr val="434343"/>
              </a:solidFill>
              <a:latin typeface="Lato Light"/>
              <a:ea typeface="Lato Light"/>
              <a:cs typeface="Lato Light"/>
              <a:sym typeface="Lato Light"/>
            </a:endParaRPr>
          </a:p>
          <a:p>
            <a:pPr marL="457200" lvl="0" indent="-342900" algn="l" rtl="0">
              <a:lnSpc>
                <a:spcPct val="115000"/>
              </a:lnSpc>
              <a:spcBef>
                <a:spcPts val="1000"/>
              </a:spcBef>
              <a:spcAft>
                <a:spcPts val="0"/>
              </a:spcAft>
              <a:buClr>
                <a:srgbClr val="434343"/>
              </a:buClr>
              <a:buSzPts val="1800"/>
              <a:buFont typeface="Lato Light"/>
              <a:buChar char="➔"/>
            </a:pPr>
            <a:r>
              <a:rPr lang="en" sz="1800">
                <a:solidFill>
                  <a:srgbClr val="434343"/>
                </a:solidFill>
                <a:latin typeface="Lato Light"/>
                <a:ea typeface="Lato Light"/>
                <a:cs typeface="Lato Light"/>
                <a:sym typeface="Lato Light"/>
              </a:rPr>
              <a:t>Substantiates the evidence on which discussion or argument is based. </a:t>
            </a:r>
            <a:endParaRPr sz="1800">
              <a:solidFill>
                <a:srgbClr val="434343"/>
              </a:solidFill>
              <a:latin typeface="Lato Light"/>
              <a:ea typeface="Lato Light"/>
              <a:cs typeface="Lato Light"/>
              <a:sym typeface="Lato Light"/>
            </a:endParaRPr>
          </a:p>
          <a:p>
            <a:pPr marL="457200" lvl="0" indent="-342900" algn="l" rtl="0">
              <a:lnSpc>
                <a:spcPct val="115000"/>
              </a:lnSpc>
              <a:spcBef>
                <a:spcPts val="1000"/>
              </a:spcBef>
              <a:spcAft>
                <a:spcPts val="0"/>
              </a:spcAft>
              <a:buClr>
                <a:srgbClr val="434343"/>
              </a:buClr>
              <a:buSzPts val="1800"/>
              <a:buFont typeface="Lato Light"/>
              <a:buChar char="➔"/>
            </a:pPr>
            <a:r>
              <a:rPr lang="en" sz="1800">
                <a:solidFill>
                  <a:srgbClr val="434343"/>
                </a:solidFill>
                <a:latin typeface="Lato Light"/>
                <a:ea typeface="Lato Light"/>
                <a:cs typeface="Lato Light"/>
                <a:sym typeface="Lato Light"/>
              </a:rPr>
              <a:t>Gives credibility to the information presented.</a:t>
            </a:r>
            <a:endParaRPr sz="1800">
              <a:solidFill>
                <a:srgbClr val="434343"/>
              </a:solidFill>
              <a:latin typeface="Lato Light"/>
              <a:ea typeface="Lato Light"/>
              <a:cs typeface="Lato Light"/>
              <a:sym typeface="Lato Light"/>
            </a:endParaRPr>
          </a:p>
          <a:p>
            <a:pPr marL="457200" lvl="0" indent="-342900" algn="l" rtl="0">
              <a:lnSpc>
                <a:spcPct val="115000"/>
              </a:lnSpc>
              <a:spcBef>
                <a:spcPts val="1000"/>
              </a:spcBef>
              <a:spcAft>
                <a:spcPts val="0"/>
              </a:spcAft>
              <a:buClr>
                <a:srgbClr val="434343"/>
              </a:buClr>
              <a:buSzPts val="1800"/>
              <a:buFont typeface="Lato Light"/>
              <a:buChar char="➔"/>
            </a:pPr>
            <a:r>
              <a:rPr lang="en" sz="1800">
                <a:solidFill>
                  <a:srgbClr val="434343"/>
                </a:solidFill>
                <a:latin typeface="Lato Light"/>
                <a:ea typeface="Lato Light"/>
                <a:cs typeface="Lato Light"/>
                <a:sym typeface="Lato Light"/>
              </a:rPr>
              <a:t>Enables sources to be traced and authenticated.</a:t>
            </a:r>
            <a:endParaRPr sz="1800">
              <a:solidFill>
                <a:srgbClr val="434343"/>
              </a:solidFill>
              <a:latin typeface="Lato Light"/>
              <a:ea typeface="Lato Light"/>
              <a:cs typeface="Lato Light"/>
              <a:sym typeface="Lato Light"/>
            </a:endParaRPr>
          </a:p>
          <a:p>
            <a:pPr marL="457200" lvl="0" indent="-342900" algn="l" rtl="0">
              <a:lnSpc>
                <a:spcPct val="115000"/>
              </a:lnSpc>
              <a:spcBef>
                <a:spcPts val="1000"/>
              </a:spcBef>
              <a:spcAft>
                <a:spcPts val="1000"/>
              </a:spcAft>
              <a:buClr>
                <a:srgbClr val="434343"/>
              </a:buClr>
              <a:buSzPts val="1800"/>
              <a:buFont typeface="Lato Light"/>
              <a:buChar char="➔"/>
            </a:pPr>
            <a:r>
              <a:rPr lang="en" sz="1800">
                <a:solidFill>
                  <a:srgbClr val="434343"/>
                </a:solidFill>
                <a:latin typeface="Lato Light"/>
                <a:ea typeface="Lato Light"/>
                <a:cs typeface="Lato Light"/>
                <a:sym typeface="Lato Light"/>
              </a:rPr>
              <a:t>Used to connect and synthesise ideas.</a:t>
            </a:r>
            <a:endParaRPr sz="1800">
              <a:solidFill>
                <a:srgbClr val="434343"/>
              </a:solidFill>
              <a:latin typeface="Lato Light"/>
              <a:ea typeface="Lato Light"/>
              <a:cs typeface="Lato Light"/>
              <a:sym typeface="Lato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3">
                                            <p:txEl>
                                              <p:pRg st="0" end="0"/>
                                            </p:txEl>
                                          </p:spTgt>
                                        </p:tgtEl>
                                        <p:attrNameLst>
                                          <p:attrName>style.visibility</p:attrName>
                                        </p:attrNameLst>
                                      </p:cBhvr>
                                      <p:to>
                                        <p:strVal val="visible"/>
                                      </p:to>
                                    </p:set>
                                    <p:animEffect transition="in" filter="fade">
                                      <p:cBhvr>
                                        <p:cTn id="7" dur="1000"/>
                                        <p:tgtEl>
                                          <p:spTgt spid="62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23">
                                            <p:txEl>
                                              <p:pRg st="1" end="1"/>
                                            </p:txEl>
                                          </p:spTgt>
                                        </p:tgtEl>
                                        <p:attrNameLst>
                                          <p:attrName>style.visibility</p:attrName>
                                        </p:attrNameLst>
                                      </p:cBhvr>
                                      <p:to>
                                        <p:strVal val="visible"/>
                                      </p:to>
                                    </p:set>
                                    <p:animEffect transition="in" filter="fade">
                                      <p:cBhvr>
                                        <p:cTn id="12" dur="1000"/>
                                        <p:tgtEl>
                                          <p:spTgt spid="62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23">
                                            <p:txEl>
                                              <p:pRg st="2" end="2"/>
                                            </p:txEl>
                                          </p:spTgt>
                                        </p:tgtEl>
                                        <p:attrNameLst>
                                          <p:attrName>style.visibility</p:attrName>
                                        </p:attrNameLst>
                                      </p:cBhvr>
                                      <p:to>
                                        <p:strVal val="visible"/>
                                      </p:to>
                                    </p:set>
                                    <p:animEffect transition="in" filter="fade">
                                      <p:cBhvr>
                                        <p:cTn id="17" dur="1000"/>
                                        <p:tgtEl>
                                          <p:spTgt spid="62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23">
                                            <p:txEl>
                                              <p:pRg st="3" end="3"/>
                                            </p:txEl>
                                          </p:spTgt>
                                        </p:tgtEl>
                                        <p:attrNameLst>
                                          <p:attrName>style.visibility</p:attrName>
                                        </p:attrNameLst>
                                      </p:cBhvr>
                                      <p:to>
                                        <p:strVal val="visible"/>
                                      </p:to>
                                    </p:set>
                                    <p:animEffect transition="in" filter="fade">
                                      <p:cBhvr>
                                        <p:cTn id="22" dur="1000"/>
                                        <p:tgtEl>
                                          <p:spTgt spid="62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23">
                                            <p:txEl>
                                              <p:pRg st="4" end="4"/>
                                            </p:txEl>
                                          </p:spTgt>
                                        </p:tgtEl>
                                        <p:attrNameLst>
                                          <p:attrName>style.visibility</p:attrName>
                                        </p:attrNameLst>
                                      </p:cBhvr>
                                      <p:to>
                                        <p:strVal val="visible"/>
                                      </p:to>
                                    </p:set>
                                    <p:animEffect transition="in" filter="fade">
                                      <p:cBhvr>
                                        <p:cTn id="27" dur="1000"/>
                                        <p:tgtEl>
                                          <p:spTgt spid="6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39"/>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25</a:t>
            </a:fld>
            <a:endParaRPr/>
          </a:p>
        </p:txBody>
      </p:sp>
      <p:pic>
        <p:nvPicPr>
          <p:cNvPr id="629" name="Google Shape;629;p39"/>
          <p:cNvPicPr preferRelativeResize="0"/>
          <p:nvPr/>
        </p:nvPicPr>
        <p:blipFill>
          <a:blip r:embed="rId3">
            <a:alphaModFix/>
          </a:blip>
          <a:stretch>
            <a:fillRect/>
          </a:stretch>
        </p:blipFill>
        <p:spPr>
          <a:xfrm>
            <a:off x="2119950" y="1641051"/>
            <a:ext cx="4904099" cy="3502448"/>
          </a:xfrm>
          <a:prstGeom prst="rect">
            <a:avLst/>
          </a:prstGeom>
          <a:noFill/>
          <a:ln>
            <a:noFill/>
          </a:ln>
        </p:spPr>
      </p:pic>
      <p:sp>
        <p:nvSpPr>
          <p:cNvPr id="630" name="Google Shape;630;p39"/>
          <p:cNvSpPr txBox="1"/>
          <p:nvPr/>
        </p:nvSpPr>
        <p:spPr>
          <a:xfrm>
            <a:off x="1409025" y="183850"/>
            <a:ext cx="6390300" cy="2610900"/>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None/>
            </a:pPr>
            <a:r>
              <a:rPr lang="en" sz="2400">
                <a:solidFill>
                  <a:srgbClr val="434343"/>
                </a:solidFill>
                <a:latin typeface="Lato"/>
                <a:ea typeface="Lato"/>
                <a:cs typeface="Lato"/>
                <a:sym typeface="Lato"/>
              </a:rPr>
              <a:t>How do we use our reading in our writing?</a:t>
            </a:r>
            <a:endParaRPr sz="2400">
              <a:solidFill>
                <a:srgbClr val="434343"/>
              </a:solidFill>
              <a:latin typeface="Lato"/>
              <a:ea typeface="Lato"/>
              <a:cs typeface="Lato"/>
              <a:sym typeface="Lato"/>
            </a:endParaRPr>
          </a:p>
          <a:p>
            <a:pPr marL="0" lvl="0" indent="0" algn="ctr" rtl="0">
              <a:spcBef>
                <a:spcPts val="0"/>
              </a:spcBef>
              <a:spcAft>
                <a:spcPts val="0"/>
              </a:spcAft>
              <a:buNone/>
            </a:pPr>
            <a:r>
              <a:rPr lang="en" sz="4800">
                <a:solidFill>
                  <a:srgbClr val="434343"/>
                </a:solidFill>
                <a:latin typeface="Lato"/>
                <a:ea typeface="Lato"/>
                <a:cs typeface="Lato"/>
                <a:sym typeface="Lato"/>
              </a:rPr>
              <a:t>Direct vs Indirect Citation?</a:t>
            </a:r>
            <a:endParaRPr sz="4800">
              <a:solidFill>
                <a:srgbClr val="434343"/>
              </a:solidFill>
              <a:latin typeface="Lato"/>
              <a:ea typeface="Lato"/>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30">
                                            <p:txEl>
                                              <p:pRg st="0" end="0"/>
                                            </p:txEl>
                                          </p:spTgt>
                                        </p:tgtEl>
                                        <p:attrNameLst>
                                          <p:attrName>style.visibility</p:attrName>
                                        </p:attrNameLst>
                                      </p:cBhvr>
                                      <p:to>
                                        <p:strVal val="visible"/>
                                      </p:to>
                                    </p:set>
                                    <p:animEffect transition="in" filter="fade">
                                      <p:cBhvr>
                                        <p:cTn id="7" dur="1000"/>
                                        <p:tgtEl>
                                          <p:spTgt spid="6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30">
                                            <p:txEl>
                                              <p:pRg st="1" end="1"/>
                                            </p:txEl>
                                          </p:spTgt>
                                        </p:tgtEl>
                                        <p:attrNameLst>
                                          <p:attrName>style.visibility</p:attrName>
                                        </p:attrNameLst>
                                      </p:cBhvr>
                                      <p:to>
                                        <p:strVal val="visible"/>
                                      </p:to>
                                    </p:set>
                                    <p:animEffect transition="in" filter="fade">
                                      <p:cBhvr>
                                        <p:cTn id="12" dur="1000"/>
                                        <p:tgtEl>
                                          <p:spTgt spid="63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40"/>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26</a:t>
            </a:fld>
            <a:endParaRPr/>
          </a:p>
        </p:txBody>
      </p:sp>
      <p:sp>
        <p:nvSpPr>
          <p:cNvPr id="636" name="Google Shape;636;p40"/>
          <p:cNvSpPr txBox="1">
            <a:spLocks noGrp="1"/>
          </p:cNvSpPr>
          <p:nvPr>
            <p:ph type="title"/>
          </p:nvPr>
        </p:nvSpPr>
        <p:spPr>
          <a:xfrm>
            <a:off x="144075" y="559475"/>
            <a:ext cx="1930800" cy="26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Direct vs Indirect</a:t>
            </a:r>
            <a:endParaRPr/>
          </a:p>
        </p:txBody>
      </p:sp>
      <p:sp>
        <p:nvSpPr>
          <p:cNvPr id="637" name="Google Shape;637;p40"/>
          <p:cNvSpPr txBox="1">
            <a:spLocks noGrp="1"/>
          </p:cNvSpPr>
          <p:nvPr>
            <p:ph type="body" idx="1"/>
          </p:nvPr>
        </p:nvSpPr>
        <p:spPr>
          <a:xfrm>
            <a:off x="2830925" y="1200150"/>
            <a:ext cx="1043100" cy="31203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Direct:</a:t>
            </a:r>
            <a:endParaRPr/>
          </a:p>
          <a:p>
            <a:pPr marL="0" lvl="0" indent="0" algn="l" rtl="0">
              <a:spcBef>
                <a:spcPts val="1000"/>
              </a:spcBef>
              <a:spcAft>
                <a:spcPts val="0"/>
              </a:spcAft>
              <a:buNone/>
            </a:pPr>
            <a:endParaRPr/>
          </a:p>
          <a:p>
            <a:pPr marL="0" lvl="0" indent="0" algn="l" rtl="0">
              <a:spcBef>
                <a:spcPts val="1000"/>
              </a:spcBef>
              <a:spcAft>
                <a:spcPts val="1000"/>
              </a:spcAft>
              <a:buNone/>
            </a:pPr>
            <a:r>
              <a:rPr lang="en"/>
              <a:t>Indirect:</a:t>
            </a:r>
            <a:endParaRPr/>
          </a:p>
        </p:txBody>
      </p:sp>
      <p:sp>
        <p:nvSpPr>
          <p:cNvPr id="638" name="Google Shape;638;p40"/>
          <p:cNvSpPr txBox="1">
            <a:spLocks noGrp="1"/>
          </p:cNvSpPr>
          <p:nvPr>
            <p:ph type="body" idx="2"/>
          </p:nvPr>
        </p:nvSpPr>
        <p:spPr>
          <a:xfrm>
            <a:off x="3874025" y="1200150"/>
            <a:ext cx="4448400" cy="186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00"/>
                </a:solidFill>
              </a:rPr>
              <a:t>As</a:t>
            </a:r>
            <a:r>
              <a:rPr lang="en" sz="1400">
                <a:solidFill>
                  <a:srgbClr val="0070C0"/>
                </a:solidFill>
              </a:rPr>
              <a:t> </a:t>
            </a:r>
            <a:r>
              <a:rPr lang="en" sz="1400">
                <a:solidFill>
                  <a:srgbClr val="FF0000"/>
                </a:solidFill>
              </a:rPr>
              <a:t>Baiasu (2016) </a:t>
            </a:r>
            <a:r>
              <a:rPr lang="en" sz="1400">
                <a:solidFill>
                  <a:srgbClr val="000000"/>
                </a:solidFill>
              </a:rPr>
              <a:t>points out, </a:t>
            </a:r>
            <a:r>
              <a:rPr lang="en" sz="1400">
                <a:solidFill>
                  <a:srgbClr val="1155CC"/>
                </a:solidFill>
              </a:rPr>
              <a:t>blah blah blah blah</a:t>
            </a:r>
            <a:r>
              <a:rPr lang="en" sz="1400">
                <a:solidFill>
                  <a:srgbClr val="000000"/>
                </a:solidFill>
              </a:rPr>
              <a:t>, which supports </a:t>
            </a:r>
            <a:r>
              <a:rPr lang="en" sz="1400">
                <a:solidFill>
                  <a:srgbClr val="FF0000"/>
                </a:solidFill>
              </a:rPr>
              <a:t>D’Oro’s (2012) </a:t>
            </a:r>
            <a:r>
              <a:rPr lang="en" sz="1400">
                <a:solidFill>
                  <a:srgbClr val="000000"/>
                </a:solidFill>
              </a:rPr>
              <a:t>position that </a:t>
            </a:r>
            <a:r>
              <a:rPr lang="en" sz="1400">
                <a:solidFill>
                  <a:srgbClr val="1155CC"/>
                </a:solidFill>
              </a:rPr>
              <a:t>blah blah blah blah</a:t>
            </a:r>
            <a:r>
              <a:rPr lang="en" sz="1400">
                <a:solidFill>
                  <a:srgbClr val="0070C0"/>
                </a:solidFill>
              </a:rPr>
              <a:t>. </a:t>
            </a:r>
            <a:endParaRPr sz="1400">
              <a:solidFill>
                <a:srgbClr val="0070C0"/>
              </a:solidFill>
            </a:endParaRPr>
          </a:p>
          <a:p>
            <a:pPr marL="0" lvl="0" indent="0" algn="l" rtl="0">
              <a:spcBef>
                <a:spcPts val="0"/>
              </a:spcBef>
              <a:spcAft>
                <a:spcPts val="0"/>
              </a:spcAft>
              <a:buClr>
                <a:srgbClr val="000000"/>
              </a:buClr>
              <a:buSzPts val="1800"/>
              <a:buFont typeface="Calibri"/>
              <a:buNone/>
            </a:pPr>
            <a:endParaRPr sz="1400">
              <a:solidFill>
                <a:srgbClr val="0070C0"/>
              </a:solidFill>
            </a:endParaRPr>
          </a:p>
          <a:p>
            <a:pPr marL="0" lvl="0" indent="0" algn="l" rtl="0">
              <a:spcBef>
                <a:spcPts val="0"/>
              </a:spcBef>
              <a:spcAft>
                <a:spcPts val="0"/>
              </a:spcAft>
              <a:buClr>
                <a:srgbClr val="000000"/>
              </a:buClr>
              <a:buSzPts val="1800"/>
              <a:buFont typeface="Calibri"/>
              <a:buNone/>
            </a:pPr>
            <a:r>
              <a:rPr lang="en" sz="1400">
                <a:solidFill>
                  <a:srgbClr val="1155CC"/>
                </a:solidFill>
              </a:rPr>
              <a:t>Blah blah blah blah blah blah blah blah blah blah </a:t>
            </a:r>
            <a:r>
              <a:rPr lang="en" sz="1400">
                <a:solidFill>
                  <a:srgbClr val="FF0000"/>
                </a:solidFill>
              </a:rPr>
              <a:t>(Baiasu, 2016; D’Oro’s, 2012) </a:t>
            </a:r>
            <a:r>
              <a:rPr lang="en" sz="1400">
                <a:solidFill>
                  <a:srgbClr val="1155CC"/>
                </a:solidFill>
              </a:rPr>
              <a:t>blah blah blah blah blah blah blah blah. </a:t>
            </a:r>
            <a:endParaRPr sz="1400">
              <a:solidFill>
                <a:srgbClr val="1155CC"/>
              </a:solidFill>
            </a:endParaRPr>
          </a:p>
          <a:p>
            <a:pPr marL="0" lvl="0" indent="0" algn="l" rtl="0">
              <a:spcBef>
                <a:spcPts val="600"/>
              </a:spcBef>
              <a:spcAft>
                <a:spcPts val="1000"/>
              </a:spcAft>
              <a:buNone/>
            </a:pPr>
            <a:endParaRPr/>
          </a:p>
        </p:txBody>
      </p:sp>
      <p:sp>
        <p:nvSpPr>
          <p:cNvPr id="639" name="Google Shape;639;p40"/>
          <p:cNvSpPr txBox="1"/>
          <p:nvPr/>
        </p:nvSpPr>
        <p:spPr>
          <a:xfrm>
            <a:off x="2029550" y="3028251"/>
            <a:ext cx="6561300" cy="13827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FF0000"/>
              </a:buClr>
              <a:buSzPts val="1400"/>
              <a:buFont typeface="Calibri"/>
              <a:buNone/>
            </a:pPr>
            <a:r>
              <a:rPr lang="en">
                <a:solidFill>
                  <a:srgbClr val="434343"/>
                </a:solidFill>
                <a:latin typeface="Lato Light"/>
                <a:ea typeface="Lato Light"/>
                <a:cs typeface="Lato Light"/>
                <a:sym typeface="Lato Light"/>
              </a:rPr>
              <a:t>References</a:t>
            </a:r>
            <a:endParaRPr>
              <a:solidFill>
                <a:srgbClr val="434343"/>
              </a:solidFill>
              <a:latin typeface="Lato Light"/>
              <a:ea typeface="Lato Light"/>
              <a:cs typeface="Lato Light"/>
              <a:sym typeface="Lato Light"/>
            </a:endParaRPr>
          </a:p>
          <a:p>
            <a:pPr marL="0" marR="0" lvl="0" indent="0" algn="l" rtl="0">
              <a:lnSpc>
                <a:spcPct val="100000"/>
              </a:lnSpc>
              <a:spcBef>
                <a:spcPts val="0"/>
              </a:spcBef>
              <a:spcAft>
                <a:spcPts val="0"/>
              </a:spcAft>
              <a:buClr>
                <a:srgbClr val="FF0000"/>
              </a:buClr>
              <a:buSzPts val="1400"/>
              <a:buFont typeface="Calibri"/>
              <a:buNone/>
            </a:pPr>
            <a:r>
              <a:rPr lang="en" sz="1400" i="0" u="none" strike="noStrike" cap="none">
                <a:solidFill>
                  <a:srgbClr val="FF0000"/>
                </a:solidFill>
                <a:latin typeface="Lato Light"/>
                <a:ea typeface="Lato Light"/>
                <a:cs typeface="Lato Light"/>
                <a:sym typeface="Lato Light"/>
              </a:rPr>
              <a:t>Baiasu, S. (2016) </a:t>
            </a:r>
            <a:r>
              <a:rPr lang="en" sz="1400" i="0" u="none" strike="noStrike" cap="none">
                <a:solidFill>
                  <a:srgbClr val="000000"/>
                </a:solidFill>
                <a:latin typeface="Lato Light"/>
                <a:ea typeface="Lato Light"/>
                <a:cs typeface="Lato Light"/>
                <a:sym typeface="Lato Light"/>
              </a:rPr>
              <a:t> Is Kant’s Metaphysics Profoundly Unsatisfactory? Critical Discussion of A. W. Moore’s Critique of Kant. </a:t>
            </a:r>
            <a:r>
              <a:rPr lang="en" sz="1400" i="1" u="none" strike="noStrike" cap="none">
                <a:solidFill>
                  <a:srgbClr val="000000"/>
                </a:solidFill>
                <a:latin typeface="Lato Light"/>
                <a:ea typeface="Lato Light"/>
                <a:cs typeface="Lato Light"/>
                <a:sym typeface="Lato Light"/>
              </a:rPr>
              <a:t>Kantian Review</a:t>
            </a:r>
            <a:r>
              <a:rPr lang="en" sz="1400" i="0" u="none" strike="noStrike" cap="none">
                <a:solidFill>
                  <a:srgbClr val="000000"/>
                </a:solidFill>
                <a:latin typeface="Lato Light"/>
                <a:ea typeface="Lato Light"/>
                <a:cs typeface="Lato Light"/>
                <a:sym typeface="Lato Light"/>
              </a:rPr>
              <a:t>, vol. 21(3), 465-481</a:t>
            </a:r>
            <a:endParaRPr sz="1400" i="0" u="none" strike="noStrike" cap="none">
              <a:solidFill>
                <a:srgbClr val="000000"/>
              </a:solidFill>
              <a:latin typeface="Lato Light"/>
              <a:ea typeface="Lato Light"/>
              <a:cs typeface="Lato Light"/>
              <a:sym typeface="Lato Light"/>
            </a:endParaRPr>
          </a:p>
          <a:p>
            <a:pPr marL="0" marR="0" lvl="0" indent="0" algn="l" rtl="0">
              <a:lnSpc>
                <a:spcPct val="100000"/>
              </a:lnSpc>
              <a:spcBef>
                <a:spcPts val="500"/>
              </a:spcBef>
              <a:spcAft>
                <a:spcPts val="0"/>
              </a:spcAft>
              <a:buClr>
                <a:srgbClr val="FF0000"/>
              </a:buClr>
              <a:buSzPts val="1400"/>
              <a:buFont typeface="Calibri"/>
              <a:buNone/>
            </a:pPr>
            <a:r>
              <a:rPr lang="en" sz="1400" i="0" u="none" strike="noStrike" cap="none">
                <a:solidFill>
                  <a:srgbClr val="FF0000"/>
                </a:solidFill>
                <a:latin typeface="Lato Light"/>
                <a:ea typeface="Lato Light"/>
                <a:cs typeface="Lato Light"/>
                <a:sym typeface="Lato Light"/>
              </a:rPr>
              <a:t>D’Oro, G. (2012)</a:t>
            </a:r>
            <a:r>
              <a:rPr lang="en" sz="1400" i="0" u="none" strike="noStrike" cap="none">
                <a:solidFill>
                  <a:srgbClr val="000000"/>
                </a:solidFill>
                <a:latin typeface="Lato Light"/>
                <a:ea typeface="Lato Light"/>
                <a:cs typeface="Lato Light"/>
                <a:sym typeface="Lato Light"/>
              </a:rPr>
              <a:t>  Reasons and causes: the philosophical battle and the meta-philosophical war. </a:t>
            </a:r>
            <a:r>
              <a:rPr lang="en" sz="1400" i="1" u="none" strike="noStrike" cap="none">
                <a:solidFill>
                  <a:srgbClr val="000000"/>
                </a:solidFill>
                <a:latin typeface="Lato Light"/>
                <a:ea typeface="Lato Light"/>
                <a:cs typeface="Lato Light"/>
                <a:sym typeface="Lato Light"/>
              </a:rPr>
              <a:t>Australasian journal of philosophy</a:t>
            </a:r>
            <a:r>
              <a:rPr lang="en" sz="1400" i="0" u="none" strike="noStrike" cap="none">
                <a:solidFill>
                  <a:srgbClr val="000000"/>
                </a:solidFill>
                <a:latin typeface="Lato Light"/>
                <a:ea typeface="Lato Light"/>
                <a:cs typeface="Lato Light"/>
                <a:sym typeface="Lato Light"/>
              </a:rPr>
              <a:t>, vol. 90(2), 207-221</a:t>
            </a:r>
            <a:endParaRPr sz="1400" i="0" u="none" strike="noStrike" cap="none">
              <a:solidFill>
                <a:srgbClr val="000000"/>
              </a:solidFill>
              <a:latin typeface="Lato Light"/>
              <a:ea typeface="Lato Light"/>
              <a:cs typeface="Lato Light"/>
              <a:sym typeface="Lato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39"/>
                                        </p:tgtEl>
                                        <p:attrNameLst>
                                          <p:attrName>style.visibility</p:attrName>
                                        </p:attrNameLst>
                                      </p:cBhvr>
                                      <p:to>
                                        <p:strVal val="visible"/>
                                      </p:to>
                                    </p:set>
                                    <p:animEffect transition="in" filter="fade">
                                      <p:cBhvr>
                                        <p:cTn id="7" dur="1000"/>
                                        <p:tgtEl>
                                          <p:spTgt spid="63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38">
                                            <p:txEl>
                                              <p:pRg st="0" end="0"/>
                                            </p:txEl>
                                          </p:spTgt>
                                        </p:tgtEl>
                                        <p:attrNameLst>
                                          <p:attrName>style.visibility</p:attrName>
                                        </p:attrNameLst>
                                      </p:cBhvr>
                                      <p:to>
                                        <p:strVal val="visible"/>
                                      </p:to>
                                    </p:set>
                                    <p:animEffect transition="in" filter="fade">
                                      <p:cBhvr>
                                        <p:cTn id="12" dur="1000"/>
                                        <p:tgtEl>
                                          <p:spTgt spid="638">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38">
                                            <p:txEl>
                                              <p:pRg st="1" end="1"/>
                                            </p:txEl>
                                          </p:spTgt>
                                        </p:tgtEl>
                                        <p:attrNameLst>
                                          <p:attrName>style.visibility</p:attrName>
                                        </p:attrNameLst>
                                      </p:cBhvr>
                                      <p:to>
                                        <p:strVal val="visible"/>
                                      </p:to>
                                    </p:set>
                                    <p:animEffect transition="in" filter="fade">
                                      <p:cBhvr>
                                        <p:cTn id="17" dur="1000"/>
                                        <p:tgtEl>
                                          <p:spTgt spid="638">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38">
                                            <p:txEl>
                                              <p:pRg st="2" end="2"/>
                                            </p:txEl>
                                          </p:spTgt>
                                        </p:tgtEl>
                                        <p:attrNameLst>
                                          <p:attrName>style.visibility</p:attrName>
                                        </p:attrNameLst>
                                      </p:cBhvr>
                                      <p:to>
                                        <p:strVal val="visible"/>
                                      </p:to>
                                    </p:set>
                                    <p:animEffect transition="in" filter="fade">
                                      <p:cBhvr>
                                        <p:cTn id="22" dur="1000"/>
                                        <p:tgtEl>
                                          <p:spTgt spid="638">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38">
                                            <p:txEl>
                                              <p:pRg st="3" end="3"/>
                                            </p:txEl>
                                          </p:spTgt>
                                        </p:tgtEl>
                                        <p:attrNameLst>
                                          <p:attrName>style.visibility</p:attrName>
                                        </p:attrNameLst>
                                      </p:cBhvr>
                                      <p:to>
                                        <p:strVal val="visible"/>
                                      </p:to>
                                    </p:set>
                                    <p:animEffect transition="in" filter="fade">
                                      <p:cBhvr>
                                        <p:cTn id="27" dur="1000"/>
                                        <p:tgtEl>
                                          <p:spTgt spid="63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41"/>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27</a:t>
            </a:fld>
            <a:endParaRPr/>
          </a:p>
        </p:txBody>
      </p:sp>
      <p:sp>
        <p:nvSpPr>
          <p:cNvPr id="645" name="Google Shape;645;p41"/>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Reporting Verbs and Connectors</a:t>
            </a:r>
            <a:endParaRPr/>
          </a:p>
        </p:txBody>
      </p:sp>
      <p:sp>
        <p:nvSpPr>
          <p:cNvPr id="646" name="Google Shape;646;p41"/>
          <p:cNvSpPr txBox="1"/>
          <p:nvPr/>
        </p:nvSpPr>
        <p:spPr>
          <a:xfrm>
            <a:off x="2720475" y="1196825"/>
            <a:ext cx="5658600" cy="11310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800"/>
              <a:buFont typeface="Calibri"/>
              <a:buNone/>
            </a:pPr>
            <a:r>
              <a:rPr lang="en" sz="1400" i="0" u="none" strike="noStrike" cap="none">
                <a:solidFill>
                  <a:srgbClr val="000000"/>
                </a:solidFill>
                <a:latin typeface="Lato Light"/>
                <a:ea typeface="Lato Light"/>
                <a:cs typeface="Lato Light"/>
                <a:sym typeface="Lato Light"/>
              </a:rPr>
              <a:t>Brown (1983) claims that a far more effective approach is ...</a:t>
            </a:r>
            <a:endParaRPr sz="1400" i="0" u="none" strike="noStrike" cap="none">
              <a:solidFill>
                <a:srgbClr val="000000"/>
              </a:solidFill>
              <a:latin typeface="Lato Light"/>
              <a:ea typeface="Lato Light"/>
              <a:cs typeface="Lato Light"/>
              <a:sym typeface="Lato Light"/>
            </a:endParaRPr>
          </a:p>
          <a:p>
            <a:pPr marL="0" marR="0" lvl="0" indent="0" algn="l" rtl="0">
              <a:lnSpc>
                <a:spcPct val="100000"/>
              </a:lnSpc>
              <a:spcBef>
                <a:spcPts val="900"/>
              </a:spcBef>
              <a:spcAft>
                <a:spcPts val="0"/>
              </a:spcAft>
              <a:buClr>
                <a:srgbClr val="000000"/>
              </a:buClr>
              <a:buSzPts val="1800"/>
              <a:buFont typeface="Calibri"/>
              <a:buNone/>
            </a:pPr>
            <a:r>
              <a:rPr lang="en" sz="1400" i="0" u="none" strike="noStrike" cap="none">
                <a:solidFill>
                  <a:srgbClr val="000000"/>
                </a:solidFill>
                <a:latin typeface="Lato Light"/>
                <a:ea typeface="Lato Light"/>
                <a:cs typeface="Lato Light"/>
                <a:sym typeface="Lato Light"/>
              </a:rPr>
              <a:t>Brown (1983) points out that a far more effective approach is ...</a:t>
            </a:r>
            <a:endParaRPr sz="1400" i="0" u="none" strike="noStrike" cap="none">
              <a:solidFill>
                <a:srgbClr val="000000"/>
              </a:solidFill>
              <a:latin typeface="Lato Light"/>
              <a:ea typeface="Lato Light"/>
              <a:cs typeface="Lato Light"/>
              <a:sym typeface="Lato Light"/>
            </a:endParaRPr>
          </a:p>
          <a:p>
            <a:pPr marL="0" marR="0" lvl="0" indent="0" algn="l" rtl="0">
              <a:lnSpc>
                <a:spcPct val="100000"/>
              </a:lnSpc>
              <a:spcBef>
                <a:spcPts val="900"/>
              </a:spcBef>
              <a:spcAft>
                <a:spcPts val="0"/>
              </a:spcAft>
              <a:buClr>
                <a:srgbClr val="000000"/>
              </a:buClr>
              <a:buSzPts val="1800"/>
              <a:buFont typeface="Calibri"/>
              <a:buNone/>
            </a:pPr>
            <a:r>
              <a:rPr lang="en" sz="1400" i="0" u="none" strike="noStrike" cap="none">
                <a:solidFill>
                  <a:srgbClr val="000000"/>
                </a:solidFill>
                <a:latin typeface="Lato Light"/>
                <a:ea typeface="Lato Light"/>
                <a:cs typeface="Lato Light"/>
                <a:sym typeface="Lato Light"/>
              </a:rPr>
              <a:t>A far more effective approach is ... (Brown, 1983)</a:t>
            </a:r>
            <a:endParaRPr sz="1400" i="0" u="none" strike="noStrike" cap="none">
              <a:solidFill>
                <a:srgbClr val="000000"/>
              </a:solidFill>
              <a:latin typeface="Lato Light"/>
              <a:ea typeface="Lato Light"/>
              <a:cs typeface="Lato Light"/>
              <a:sym typeface="Lato Light"/>
            </a:endParaRPr>
          </a:p>
        </p:txBody>
      </p:sp>
      <p:sp>
        <p:nvSpPr>
          <p:cNvPr id="647" name="Google Shape;647;p41"/>
          <p:cNvSpPr txBox="1"/>
          <p:nvPr/>
        </p:nvSpPr>
        <p:spPr>
          <a:xfrm>
            <a:off x="3739025" y="745325"/>
            <a:ext cx="3837900" cy="3471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7030A0"/>
              </a:buClr>
              <a:buSzPts val="2400"/>
              <a:buFont typeface="Calibri"/>
              <a:buNone/>
            </a:pPr>
            <a:r>
              <a:rPr lang="en" sz="1800" i="0" u="none" strike="noStrike" cap="none">
                <a:solidFill>
                  <a:srgbClr val="434343"/>
                </a:solidFill>
                <a:latin typeface="Lato"/>
                <a:ea typeface="Lato"/>
                <a:cs typeface="Lato"/>
                <a:sym typeface="Lato"/>
              </a:rPr>
              <a:t>What’s the difference here?:</a:t>
            </a:r>
            <a:endParaRPr sz="1800" i="0" u="none" strike="noStrike" cap="none">
              <a:solidFill>
                <a:srgbClr val="434343"/>
              </a:solidFill>
              <a:latin typeface="Lato"/>
              <a:ea typeface="Lato"/>
              <a:cs typeface="Lato"/>
              <a:sym typeface="Lato"/>
            </a:endParaRPr>
          </a:p>
        </p:txBody>
      </p:sp>
      <p:sp>
        <p:nvSpPr>
          <p:cNvPr id="648" name="Google Shape;648;p41"/>
          <p:cNvSpPr txBox="1"/>
          <p:nvPr/>
        </p:nvSpPr>
        <p:spPr>
          <a:xfrm>
            <a:off x="2754375" y="2764475"/>
            <a:ext cx="5590800" cy="13008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800"/>
              <a:buFont typeface="Calibri"/>
              <a:buNone/>
            </a:pPr>
            <a:r>
              <a:rPr lang="en" sz="1400" i="0" u="none" strike="noStrike" cap="none">
                <a:solidFill>
                  <a:srgbClr val="000000"/>
                </a:solidFill>
                <a:latin typeface="Lato Light"/>
                <a:ea typeface="Lato Light"/>
                <a:cs typeface="Lato Light"/>
                <a:sym typeface="Lato Light"/>
              </a:rPr>
              <a:t>In contrast to Smith, Jones (2013) argues that …</a:t>
            </a:r>
            <a:endParaRPr sz="1400" i="0" u="none" strike="noStrike" cap="none">
              <a:solidFill>
                <a:srgbClr val="000000"/>
              </a:solidFill>
              <a:latin typeface="Lato Light"/>
              <a:ea typeface="Lato Light"/>
              <a:cs typeface="Lato Light"/>
              <a:sym typeface="Lato Light"/>
            </a:endParaRPr>
          </a:p>
          <a:p>
            <a:pPr marL="0" marR="0" lvl="0" indent="0" algn="l" rtl="0">
              <a:lnSpc>
                <a:spcPct val="100000"/>
              </a:lnSpc>
              <a:spcBef>
                <a:spcPts val="500"/>
              </a:spcBef>
              <a:spcAft>
                <a:spcPts val="0"/>
              </a:spcAft>
              <a:buClr>
                <a:srgbClr val="000000"/>
              </a:buClr>
              <a:buSzPts val="1800"/>
              <a:buFont typeface="Calibri"/>
              <a:buNone/>
            </a:pPr>
            <a:r>
              <a:rPr lang="en" sz="1400" i="0" u="none" strike="noStrike" cap="none">
                <a:solidFill>
                  <a:srgbClr val="000000"/>
                </a:solidFill>
                <a:latin typeface="Lato Light"/>
                <a:ea typeface="Lato Light"/>
                <a:cs typeface="Lato Light"/>
                <a:sym typeface="Lato Light"/>
              </a:rPr>
              <a:t>A broader perspective has been adopted by Smith (2013) who argues that …</a:t>
            </a:r>
            <a:endParaRPr sz="1400" i="0" u="none" strike="noStrike" cap="none">
              <a:solidFill>
                <a:srgbClr val="000000"/>
              </a:solidFill>
              <a:latin typeface="Lato Light"/>
              <a:ea typeface="Lato Light"/>
              <a:cs typeface="Lato Light"/>
              <a:sym typeface="Lato Light"/>
            </a:endParaRPr>
          </a:p>
          <a:p>
            <a:pPr marL="0" marR="0" lvl="0" indent="0" algn="l" rtl="0">
              <a:lnSpc>
                <a:spcPct val="100000"/>
              </a:lnSpc>
              <a:spcBef>
                <a:spcPts val="500"/>
              </a:spcBef>
              <a:spcAft>
                <a:spcPts val="0"/>
              </a:spcAft>
              <a:buClr>
                <a:srgbClr val="000000"/>
              </a:buClr>
              <a:buSzPts val="1800"/>
              <a:buFont typeface="Calibri"/>
              <a:buNone/>
            </a:pPr>
            <a:r>
              <a:rPr lang="en" sz="1400" i="0" u="none" strike="noStrike" cap="none">
                <a:solidFill>
                  <a:srgbClr val="000000"/>
                </a:solidFill>
                <a:latin typeface="Lato Light"/>
                <a:ea typeface="Lato Light"/>
                <a:cs typeface="Lato Light"/>
                <a:sym typeface="Lato Light"/>
              </a:rPr>
              <a:t>Conversely, Wang (2010) reported no significant difference in mortality between X and Y.</a:t>
            </a:r>
            <a:endParaRPr sz="1400" i="0" u="none" strike="noStrike" cap="none">
              <a:solidFill>
                <a:srgbClr val="000000"/>
              </a:solidFill>
              <a:latin typeface="Lato Light"/>
              <a:ea typeface="Lato Light"/>
              <a:cs typeface="Lato Light"/>
              <a:sym typeface="Lato Light"/>
            </a:endParaRPr>
          </a:p>
        </p:txBody>
      </p:sp>
      <p:sp>
        <p:nvSpPr>
          <p:cNvPr id="649" name="Google Shape;649;p41"/>
          <p:cNvSpPr txBox="1"/>
          <p:nvPr/>
        </p:nvSpPr>
        <p:spPr>
          <a:xfrm>
            <a:off x="3772925" y="2327825"/>
            <a:ext cx="3837900" cy="439800"/>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B5395"/>
              </a:buClr>
              <a:buSzPts val="2100"/>
              <a:buFont typeface="Calibri"/>
              <a:buNone/>
            </a:pPr>
            <a:r>
              <a:rPr lang="en" sz="1800" i="0" u="none" strike="noStrike" cap="none">
                <a:solidFill>
                  <a:srgbClr val="434343"/>
                </a:solidFill>
                <a:latin typeface="Lato"/>
                <a:ea typeface="Lato"/>
                <a:cs typeface="Lato"/>
                <a:sym typeface="Lato"/>
              </a:rPr>
              <a:t>What’s the writer’s ‘job’ here?:</a:t>
            </a:r>
            <a:endParaRPr sz="1800" i="0" u="none" strike="noStrike" cap="none">
              <a:solidFill>
                <a:srgbClr val="434343"/>
              </a:solidFill>
              <a:latin typeface="Lato"/>
              <a:ea typeface="Lato"/>
              <a:cs typeface="Lato"/>
              <a:sym typeface="Lato"/>
            </a:endParaRPr>
          </a:p>
        </p:txBody>
      </p:sp>
      <p:sp>
        <p:nvSpPr>
          <p:cNvPr id="650" name="Google Shape;650;p41"/>
          <p:cNvSpPr txBox="1"/>
          <p:nvPr/>
        </p:nvSpPr>
        <p:spPr>
          <a:xfrm>
            <a:off x="5201551" y="4326625"/>
            <a:ext cx="2571300" cy="2763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B5395"/>
              </a:buClr>
              <a:buSzPts val="1400"/>
              <a:buFont typeface="Calibri"/>
              <a:buNone/>
            </a:pPr>
            <a:r>
              <a:rPr lang="en" sz="1400" i="0" u="none" strike="noStrike" cap="none">
                <a:solidFill>
                  <a:srgbClr val="0B5395"/>
                </a:solidFill>
                <a:latin typeface="Lato Light"/>
                <a:ea typeface="Lato Light"/>
                <a:cs typeface="Lato Light"/>
                <a:sym typeface="Lato Light"/>
              </a:rPr>
              <a:t>(Academic Phrasebank, Online)</a:t>
            </a:r>
            <a:endParaRPr sz="1100" i="0" u="none" strike="noStrike" cap="none">
              <a:solidFill>
                <a:srgbClr val="000000"/>
              </a:solidFill>
              <a:latin typeface="Lato Light"/>
              <a:ea typeface="Lato Light"/>
              <a:cs typeface="Lato Light"/>
              <a:sym typeface="Lato Light"/>
            </a:endParaRPr>
          </a:p>
        </p:txBody>
      </p:sp>
      <p:sp>
        <p:nvSpPr>
          <p:cNvPr id="651" name="Google Shape;651;p41"/>
          <p:cNvSpPr/>
          <p:nvPr/>
        </p:nvSpPr>
        <p:spPr>
          <a:xfrm>
            <a:off x="710975" y="3300825"/>
            <a:ext cx="1886100" cy="1646700"/>
          </a:xfrm>
          <a:prstGeom prst="verticalScroll">
            <a:avLst>
              <a:gd name="adj" fmla="val 12500"/>
            </a:avLst>
          </a:prstGeom>
          <a:solidFill>
            <a:srgbClr val="F3F3F3"/>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434343"/>
                </a:solidFill>
                <a:latin typeface="Lato Light"/>
                <a:ea typeface="Lato Light"/>
                <a:cs typeface="Lato Light"/>
                <a:sym typeface="Lato Light"/>
              </a:rPr>
              <a:t>Warwick University - </a:t>
            </a:r>
            <a:r>
              <a:rPr lang="en" sz="1800" u="sng">
                <a:solidFill>
                  <a:srgbClr val="434343"/>
                </a:solidFill>
                <a:latin typeface="Lato Light"/>
                <a:ea typeface="Lato Light"/>
                <a:cs typeface="Lato Light"/>
                <a:sym typeface="Lato Light"/>
                <a:hlinkClick r:id="rId3"/>
              </a:rPr>
              <a:t>Reporting verbs</a:t>
            </a:r>
            <a:endParaRPr sz="1800">
              <a:solidFill>
                <a:srgbClr val="434343"/>
              </a:solidFill>
              <a:latin typeface="Lato Light"/>
              <a:ea typeface="Lato Light"/>
              <a:cs typeface="Lato Light"/>
              <a:sym typeface="Lato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47"/>
                                        </p:tgtEl>
                                        <p:attrNameLst>
                                          <p:attrName>style.visibility</p:attrName>
                                        </p:attrNameLst>
                                      </p:cBhvr>
                                      <p:to>
                                        <p:strVal val="visible"/>
                                      </p:to>
                                    </p:set>
                                    <p:animEffect transition="in" filter="fade">
                                      <p:cBhvr>
                                        <p:cTn id="7" dur="1000"/>
                                        <p:tgtEl>
                                          <p:spTgt spid="647"/>
                                        </p:tgtEl>
                                      </p:cBhvr>
                                    </p:animEffect>
                                  </p:childTnLst>
                                </p:cTn>
                              </p:par>
                              <p:par>
                                <p:cTn id="8" presetID="10" presetClass="entr" presetSubtype="0" fill="hold" nodeType="withEffect">
                                  <p:stCondLst>
                                    <p:cond delay="0"/>
                                  </p:stCondLst>
                                  <p:childTnLst>
                                    <p:set>
                                      <p:cBhvr>
                                        <p:cTn id="9" dur="1" fill="hold">
                                          <p:stCondLst>
                                            <p:cond delay="0"/>
                                          </p:stCondLst>
                                        </p:cTn>
                                        <p:tgtEl>
                                          <p:spTgt spid="646"/>
                                        </p:tgtEl>
                                        <p:attrNameLst>
                                          <p:attrName>style.visibility</p:attrName>
                                        </p:attrNameLst>
                                      </p:cBhvr>
                                      <p:to>
                                        <p:strVal val="visible"/>
                                      </p:to>
                                    </p:set>
                                    <p:animEffect transition="in" filter="fade">
                                      <p:cBhvr>
                                        <p:cTn id="10" dur="1000"/>
                                        <p:tgtEl>
                                          <p:spTgt spid="64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49"/>
                                        </p:tgtEl>
                                        <p:attrNameLst>
                                          <p:attrName>style.visibility</p:attrName>
                                        </p:attrNameLst>
                                      </p:cBhvr>
                                      <p:to>
                                        <p:strVal val="visible"/>
                                      </p:to>
                                    </p:set>
                                    <p:animEffect transition="in" filter="fade">
                                      <p:cBhvr>
                                        <p:cTn id="15" dur="1000"/>
                                        <p:tgtEl>
                                          <p:spTgt spid="649"/>
                                        </p:tgtEl>
                                      </p:cBhvr>
                                    </p:animEffect>
                                  </p:childTnLst>
                                </p:cTn>
                              </p:par>
                              <p:par>
                                <p:cTn id="16" presetID="10" presetClass="entr" presetSubtype="0" fill="hold" nodeType="withEffect">
                                  <p:stCondLst>
                                    <p:cond delay="0"/>
                                  </p:stCondLst>
                                  <p:childTnLst>
                                    <p:set>
                                      <p:cBhvr>
                                        <p:cTn id="17" dur="1" fill="hold">
                                          <p:stCondLst>
                                            <p:cond delay="0"/>
                                          </p:stCondLst>
                                        </p:cTn>
                                        <p:tgtEl>
                                          <p:spTgt spid="648"/>
                                        </p:tgtEl>
                                        <p:attrNameLst>
                                          <p:attrName>style.visibility</p:attrName>
                                        </p:attrNameLst>
                                      </p:cBhvr>
                                      <p:to>
                                        <p:strVal val="visible"/>
                                      </p:to>
                                    </p:set>
                                    <p:animEffect transition="in" filter="fade">
                                      <p:cBhvr>
                                        <p:cTn id="18" dur="1000"/>
                                        <p:tgtEl>
                                          <p:spTgt spid="64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51"/>
                                        </p:tgtEl>
                                        <p:attrNameLst>
                                          <p:attrName>style.visibility</p:attrName>
                                        </p:attrNameLst>
                                      </p:cBhvr>
                                      <p:to>
                                        <p:strVal val="visible"/>
                                      </p:to>
                                    </p:set>
                                    <p:animEffect transition="in" filter="fade">
                                      <p:cBhvr>
                                        <p:cTn id="23" dur="1000"/>
                                        <p:tgtEl>
                                          <p:spTgt spid="6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656" name="Google Shape;656;p42"/>
          <p:cNvSpPr txBox="1">
            <a:spLocks noGrp="1"/>
          </p:cNvSpPr>
          <p:nvPr>
            <p:ph type="ctrTitle" idx="4294967295"/>
          </p:nvPr>
        </p:nvSpPr>
        <p:spPr>
          <a:xfrm>
            <a:off x="709700" y="2086075"/>
            <a:ext cx="33033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solidFill>
                  <a:srgbClr val="FFFFFF"/>
                </a:solidFill>
              </a:rPr>
              <a:t>Thanks!</a:t>
            </a:r>
            <a:endParaRPr sz="6000">
              <a:solidFill>
                <a:srgbClr val="FFFFFF"/>
              </a:solidFill>
            </a:endParaRPr>
          </a:p>
        </p:txBody>
      </p:sp>
      <p:sp>
        <p:nvSpPr>
          <p:cNvPr id="657" name="Google Shape;657;p42"/>
          <p:cNvSpPr txBox="1">
            <a:spLocks noGrp="1"/>
          </p:cNvSpPr>
          <p:nvPr>
            <p:ph type="subTitle" idx="4294967295"/>
          </p:nvPr>
        </p:nvSpPr>
        <p:spPr>
          <a:xfrm>
            <a:off x="709700" y="2980896"/>
            <a:ext cx="3303300" cy="1769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a:solidFill>
                  <a:srgbClr val="4A5C65"/>
                </a:solidFill>
              </a:rPr>
              <a:t>Any questions?</a:t>
            </a:r>
            <a:endParaRPr>
              <a:solidFill>
                <a:srgbClr val="4A5C65"/>
              </a:solidFill>
            </a:endParaRPr>
          </a:p>
          <a:p>
            <a:pPr marL="0" lvl="0" indent="0" algn="l" rtl="0">
              <a:spcBef>
                <a:spcPts val="1000"/>
              </a:spcBef>
              <a:spcAft>
                <a:spcPts val="1000"/>
              </a:spcAft>
              <a:buClr>
                <a:schemeClr val="dk1"/>
              </a:buClr>
              <a:buSzPts val="1100"/>
              <a:buFont typeface="Arial"/>
              <a:buNone/>
            </a:pPr>
            <a:endParaRPr>
              <a:solidFill>
                <a:srgbClr val="4A5C65"/>
              </a:solidFill>
            </a:endParaRPr>
          </a:p>
        </p:txBody>
      </p:sp>
      <p:sp>
        <p:nvSpPr>
          <p:cNvPr id="658" name="Google Shape;658;p42"/>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28</a:t>
            </a:fld>
            <a:endParaRPr/>
          </a:p>
        </p:txBody>
      </p:sp>
      <p:pic>
        <p:nvPicPr>
          <p:cNvPr id="659" name="Google Shape;659;p42"/>
          <p:cNvPicPr preferRelativeResize="0"/>
          <p:nvPr/>
        </p:nvPicPr>
        <p:blipFill rotWithShape="1">
          <a:blip r:embed="rId3">
            <a:alphaModFix/>
          </a:blip>
          <a:srcRect/>
          <a:stretch/>
        </p:blipFill>
        <p:spPr>
          <a:xfrm>
            <a:off x="2286000" y="0"/>
            <a:ext cx="6858000" cy="1611258"/>
          </a:xfrm>
          <a:prstGeom prst="rect">
            <a:avLst/>
          </a:prstGeom>
          <a:noFill/>
          <a:ln>
            <a:noFill/>
          </a:ln>
        </p:spPr>
      </p:pic>
      <p:grpSp>
        <p:nvGrpSpPr>
          <p:cNvPr id="660" name="Google Shape;660;p42"/>
          <p:cNvGrpSpPr/>
          <p:nvPr/>
        </p:nvGrpSpPr>
        <p:grpSpPr>
          <a:xfrm>
            <a:off x="4111373" y="2086075"/>
            <a:ext cx="3914386" cy="2356647"/>
            <a:chOff x="341077" y="2608688"/>
            <a:chExt cx="5085600" cy="4257718"/>
          </a:xfrm>
        </p:grpSpPr>
        <p:sp>
          <p:nvSpPr>
            <p:cNvPr id="661" name="Google Shape;661;p42"/>
            <p:cNvSpPr/>
            <p:nvPr/>
          </p:nvSpPr>
          <p:spPr>
            <a:xfrm>
              <a:off x="341077" y="4110606"/>
              <a:ext cx="5085600" cy="2755800"/>
            </a:xfrm>
            <a:prstGeom prst="rect">
              <a:avLst/>
            </a:prstGeom>
            <a:noFill/>
            <a:ln>
              <a:noFill/>
            </a:ln>
          </p:spPr>
          <p:txBody>
            <a:bodyPr spcFirstLastPara="1" wrap="square" lIns="68575" tIns="34275" rIns="68575" bIns="34275" anchor="t" anchorCtr="0">
              <a:noAutofit/>
            </a:bodyPr>
            <a:lstStyle/>
            <a:p>
              <a:pPr marL="0" marR="0" lvl="0" indent="0" algn="l" rtl="0">
                <a:lnSpc>
                  <a:spcPct val="115000"/>
                </a:lnSpc>
                <a:spcBef>
                  <a:spcPts val="0"/>
                </a:spcBef>
                <a:spcAft>
                  <a:spcPts val="0"/>
                </a:spcAft>
                <a:buNone/>
              </a:pPr>
              <a:r>
                <a:rPr lang="en" sz="1600" b="1">
                  <a:solidFill>
                    <a:srgbClr val="FFFFFF"/>
                  </a:solidFill>
                  <a:latin typeface="Raleway"/>
                  <a:ea typeface="Raleway"/>
                  <a:cs typeface="Raleway"/>
                  <a:sym typeface="Raleway"/>
                </a:rPr>
                <a:t>Academic Reading Retreat:</a:t>
              </a:r>
              <a:endParaRPr sz="1600" b="1">
                <a:solidFill>
                  <a:srgbClr val="FFFFFF"/>
                </a:solidFill>
                <a:latin typeface="Raleway"/>
                <a:ea typeface="Raleway"/>
                <a:cs typeface="Raleway"/>
                <a:sym typeface="Raleway"/>
              </a:endParaRPr>
            </a:p>
            <a:p>
              <a:pPr marL="0" lvl="0" indent="0" algn="l" rtl="0">
                <a:lnSpc>
                  <a:spcPct val="115000"/>
                </a:lnSpc>
                <a:spcBef>
                  <a:spcPts val="0"/>
                </a:spcBef>
                <a:spcAft>
                  <a:spcPts val="0"/>
                </a:spcAft>
                <a:buClr>
                  <a:srgbClr val="000000"/>
                </a:buClr>
                <a:buFont typeface="Arial"/>
                <a:buNone/>
              </a:pPr>
              <a:r>
                <a:rPr lang="en" sz="1300">
                  <a:solidFill>
                    <a:srgbClr val="434343"/>
                  </a:solidFill>
                  <a:latin typeface="Raleway"/>
                  <a:ea typeface="Raleway"/>
                  <a:cs typeface="Raleway"/>
                  <a:sym typeface="Raleway"/>
                </a:rPr>
                <a:t>Wednesday 23rd October 2019, 9:00 till 16:30</a:t>
              </a:r>
              <a:endParaRPr sz="1600" b="1">
                <a:solidFill>
                  <a:srgbClr val="434343"/>
                </a:solidFill>
                <a:latin typeface="Raleway"/>
                <a:ea typeface="Raleway"/>
                <a:cs typeface="Raleway"/>
                <a:sym typeface="Raleway"/>
              </a:endParaRPr>
            </a:p>
            <a:p>
              <a:pPr marL="0" lvl="0" indent="0" algn="l" rtl="0">
                <a:lnSpc>
                  <a:spcPct val="115000"/>
                </a:lnSpc>
                <a:spcBef>
                  <a:spcPts val="0"/>
                </a:spcBef>
                <a:spcAft>
                  <a:spcPts val="0"/>
                </a:spcAft>
                <a:buClr>
                  <a:srgbClr val="000000"/>
                </a:buClr>
                <a:buFont typeface="Arial"/>
                <a:buNone/>
              </a:pPr>
              <a:r>
                <a:rPr lang="en" sz="1600" b="1">
                  <a:solidFill>
                    <a:srgbClr val="FFFFFF"/>
                  </a:solidFill>
                  <a:latin typeface="Raleway"/>
                  <a:ea typeface="Raleway"/>
                  <a:cs typeface="Raleway"/>
                  <a:sym typeface="Raleway"/>
                </a:rPr>
                <a:t>Writing Retreat:</a:t>
              </a:r>
              <a:endParaRPr sz="1600" b="1">
                <a:solidFill>
                  <a:srgbClr val="FFFFFF"/>
                </a:solidFill>
                <a:latin typeface="Raleway"/>
                <a:ea typeface="Raleway"/>
                <a:cs typeface="Raleway"/>
                <a:sym typeface="Raleway"/>
              </a:endParaRPr>
            </a:p>
            <a:p>
              <a:pPr marL="0" lvl="0" indent="0" algn="l" rtl="0">
                <a:lnSpc>
                  <a:spcPct val="115000"/>
                </a:lnSpc>
                <a:spcBef>
                  <a:spcPts val="0"/>
                </a:spcBef>
                <a:spcAft>
                  <a:spcPts val="0"/>
                </a:spcAft>
                <a:buClr>
                  <a:srgbClr val="000000"/>
                </a:buClr>
                <a:buFont typeface="Arial"/>
                <a:buNone/>
              </a:pPr>
              <a:r>
                <a:rPr lang="en" sz="1300">
                  <a:solidFill>
                    <a:srgbClr val="434343"/>
                  </a:solidFill>
                  <a:latin typeface="Raleway"/>
                  <a:ea typeface="Raleway"/>
                  <a:cs typeface="Raleway"/>
                  <a:sym typeface="Raleway"/>
                </a:rPr>
                <a:t>Wednesday 20th November 2019 13:00 till 17:00 </a:t>
              </a:r>
              <a:endParaRPr sz="1600">
                <a:solidFill>
                  <a:srgbClr val="434343"/>
                </a:solidFill>
                <a:latin typeface="Raleway"/>
                <a:ea typeface="Raleway"/>
                <a:cs typeface="Raleway"/>
                <a:sym typeface="Raleway"/>
              </a:endParaRPr>
            </a:p>
          </p:txBody>
        </p:sp>
        <p:pic>
          <p:nvPicPr>
            <p:cNvPr id="662" name="Google Shape;662;p42">
              <a:hlinkClick r:id="rId4"/>
            </p:cNvPr>
            <p:cNvPicPr preferRelativeResize="0"/>
            <p:nvPr/>
          </p:nvPicPr>
          <p:blipFill rotWithShape="1">
            <a:blip r:embed="rId5">
              <a:alphaModFix/>
            </a:blip>
            <a:srcRect/>
            <a:stretch/>
          </p:blipFill>
          <p:spPr>
            <a:xfrm>
              <a:off x="341079" y="2608688"/>
              <a:ext cx="4909802" cy="1331752"/>
            </a:xfrm>
            <a:prstGeom prst="rect">
              <a:avLst/>
            </a:prstGeom>
            <a:noFill/>
            <a:ln>
              <a:noFill/>
            </a:ln>
          </p:spPr>
        </p:pic>
      </p:grpSp>
      <p:sp>
        <p:nvSpPr>
          <p:cNvPr id="663" name="Google Shape;663;p42"/>
          <p:cNvSpPr txBox="1">
            <a:spLocks noGrp="1"/>
          </p:cNvSpPr>
          <p:nvPr>
            <p:ph type="body" idx="4294967295"/>
          </p:nvPr>
        </p:nvSpPr>
        <p:spPr>
          <a:xfrm>
            <a:off x="3981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6"/>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43"/>
          <p:cNvSpPr/>
          <p:nvPr/>
        </p:nvSpPr>
        <p:spPr>
          <a:xfrm>
            <a:off x="4600946" y="623036"/>
            <a:ext cx="1863608" cy="3921828"/>
          </a:xfrm>
          <a:custGeom>
            <a:avLst/>
            <a:gdLst/>
            <a:ahLst/>
            <a:cxnLst/>
            <a:rect l="l" t="t" r="r" b="b"/>
            <a:pathLst>
              <a:path w="25999" h="54713" extrusionOk="0">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rgbClr val="A6BCC9"/>
          </a:solidFill>
          <a:ln w="9525" cap="flat" cmpd="sng">
            <a:solidFill>
              <a:srgbClr val="DEE9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4732675" y="1188850"/>
            <a:ext cx="1589700" cy="28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A6BCC9"/>
                </a:solidFill>
                <a:latin typeface="Roboto Slab Light"/>
                <a:ea typeface="Roboto Slab Light"/>
                <a:cs typeface="Roboto Slab Light"/>
                <a:sym typeface="Roboto Slab Light"/>
              </a:rPr>
              <a:t>Place your screenshot here</a:t>
            </a:r>
            <a:endParaRPr sz="1000">
              <a:solidFill>
                <a:srgbClr val="A6BCC9"/>
              </a:solidFill>
              <a:latin typeface="Roboto Slab Light"/>
              <a:ea typeface="Roboto Slab Light"/>
              <a:cs typeface="Roboto Slab Light"/>
              <a:sym typeface="Roboto Slab Light"/>
            </a:endParaRPr>
          </a:p>
        </p:txBody>
      </p:sp>
      <p:sp>
        <p:nvSpPr>
          <p:cNvPr id="670" name="Google Shape;670;p43"/>
          <p:cNvSpPr txBox="1">
            <a:spLocks noGrp="1"/>
          </p:cNvSpPr>
          <p:nvPr>
            <p:ph type="body" idx="4294967295"/>
          </p:nvPr>
        </p:nvSpPr>
        <p:spPr>
          <a:xfrm>
            <a:off x="1098850" y="411175"/>
            <a:ext cx="3502200" cy="43137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 sz="1800">
                <a:solidFill>
                  <a:srgbClr val="02BDC7"/>
                </a:solidFill>
                <a:latin typeface="Roboto Slab Light"/>
                <a:ea typeface="Roboto Slab Light"/>
                <a:cs typeface="Roboto Slab Light"/>
                <a:sym typeface="Roboto Slab Light"/>
              </a:rPr>
              <a:t>All feedback welcome</a:t>
            </a:r>
            <a:endParaRPr sz="1800">
              <a:solidFill>
                <a:srgbClr val="02BDC7"/>
              </a:solidFill>
              <a:latin typeface="Roboto Slab Light"/>
              <a:ea typeface="Roboto Slab Light"/>
              <a:cs typeface="Roboto Slab Light"/>
              <a:sym typeface="Roboto Slab Light"/>
            </a:endParaRPr>
          </a:p>
          <a:p>
            <a:pPr marL="0" lvl="0" indent="0" algn="l" rtl="0">
              <a:spcBef>
                <a:spcPts val="1000"/>
              </a:spcBef>
              <a:spcAft>
                <a:spcPts val="1000"/>
              </a:spcAft>
              <a:buNone/>
            </a:pPr>
            <a:r>
              <a:rPr lang="en" sz="1800"/>
              <a:t>Go to  - https://tinyurl.com/NatSciFeedback </a:t>
            </a:r>
            <a:endParaRPr sz="1800"/>
          </a:p>
        </p:txBody>
      </p:sp>
      <p:sp>
        <p:nvSpPr>
          <p:cNvPr id="671" name="Google Shape;671;p43"/>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29</a:t>
            </a:fld>
            <a:endParaRPr/>
          </a:p>
        </p:txBody>
      </p:sp>
      <p:pic>
        <p:nvPicPr>
          <p:cNvPr id="672" name="Google Shape;672;p43">
            <a:hlinkClick r:id="rId3"/>
          </p:cNvPr>
          <p:cNvPicPr preferRelativeResize="0"/>
          <p:nvPr/>
        </p:nvPicPr>
        <p:blipFill rotWithShape="1">
          <a:blip r:embed="rId4">
            <a:alphaModFix/>
          </a:blip>
          <a:srcRect l="63208" t="9257" r="14372" b="4065"/>
          <a:stretch/>
        </p:blipFill>
        <p:spPr>
          <a:xfrm>
            <a:off x="4732675" y="1188850"/>
            <a:ext cx="1589702" cy="2770076"/>
          </a:xfrm>
          <a:prstGeom prst="rect">
            <a:avLst/>
          </a:prstGeom>
          <a:noFill/>
          <a:ln w="9525" cap="flat" cmpd="sng">
            <a:solidFill>
              <a:srgbClr val="434343"/>
            </a:solidFill>
            <a:prstDash val="solid"/>
            <a:round/>
            <a:headEnd type="none" w="sm" len="sm"/>
            <a:tailEnd type="none" w="sm" len="s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17"/>
          <p:cNvSpPr txBox="1">
            <a:spLocks noGrp="1"/>
          </p:cNvSpPr>
          <p:nvPr>
            <p:ph type="ctrTitle"/>
          </p:nvPr>
        </p:nvSpPr>
        <p:spPr>
          <a:xfrm>
            <a:off x="2886100" y="1888150"/>
            <a:ext cx="3371700" cy="147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4A5C65"/>
                </a:solidFill>
              </a:rPr>
              <a:t>1.</a:t>
            </a:r>
            <a:r>
              <a:rPr lang="en"/>
              <a:t>Review of academic reading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18"/>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pic>
        <p:nvPicPr>
          <p:cNvPr id="408" name="Google Shape;408;p18"/>
          <p:cNvPicPr preferRelativeResize="0"/>
          <p:nvPr/>
        </p:nvPicPr>
        <p:blipFill rotWithShape="1">
          <a:blip r:embed="rId3">
            <a:alphaModFix/>
          </a:blip>
          <a:srcRect b="25020"/>
          <a:stretch/>
        </p:blipFill>
        <p:spPr>
          <a:xfrm>
            <a:off x="1134450" y="714188"/>
            <a:ext cx="6875100" cy="3715125"/>
          </a:xfrm>
          <a:prstGeom prst="rect">
            <a:avLst/>
          </a:prstGeom>
          <a:noFill/>
          <a:ln w="19050" cap="flat" cmpd="sng">
            <a:solidFill>
              <a:schemeClr val="accent1"/>
            </a:solidFill>
            <a:prstDash val="solid"/>
            <a:round/>
            <a:headEnd type="none" w="sm" len="sm"/>
            <a:tailEnd type="none" w="sm" len="sm"/>
          </a:ln>
        </p:spPr>
      </p:pic>
      <p:sp>
        <p:nvSpPr>
          <p:cNvPr id="409" name="Google Shape;409;p18"/>
          <p:cNvSpPr txBox="1"/>
          <p:nvPr/>
        </p:nvSpPr>
        <p:spPr>
          <a:xfrm>
            <a:off x="1653300" y="1039975"/>
            <a:ext cx="5837400" cy="1165500"/>
          </a:xfrm>
          <a:prstGeom prst="rect">
            <a:avLst/>
          </a:prstGeom>
          <a:noFill/>
          <a:ln>
            <a:noFill/>
          </a:ln>
        </p:spPr>
        <p:txBody>
          <a:bodyPr spcFirstLastPara="1" wrap="square" lIns="68550" tIns="68550" rIns="68550" bIns="68550" anchor="t" anchorCtr="0">
            <a:noAutofit/>
          </a:bodyPr>
          <a:lstStyle/>
          <a:p>
            <a:pPr marL="0" lvl="0" indent="0" algn="ctr" rtl="0">
              <a:lnSpc>
                <a:spcPct val="150000"/>
              </a:lnSpc>
              <a:spcBef>
                <a:spcPts val="0"/>
              </a:spcBef>
              <a:spcAft>
                <a:spcPts val="0"/>
              </a:spcAft>
              <a:buNone/>
            </a:pPr>
            <a:r>
              <a:rPr lang="en" sz="6000" b="1">
                <a:solidFill>
                  <a:srgbClr val="741B47"/>
                </a:solidFill>
                <a:latin typeface="Lato"/>
                <a:ea typeface="Lato"/>
                <a:cs typeface="Lato"/>
                <a:sym typeface="Lato"/>
              </a:rPr>
              <a:t>Range?</a:t>
            </a:r>
            <a:endParaRPr sz="6000" b="1">
              <a:solidFill>
                <a:srgbClr val="741B47"/>
              </a:solidFill>
              <a:latin typeface="Lato"/>
              <a:ea typeface="Lato"/>
              <a:cs typeface="Lato"/>
              <a:sym typeface="Lato"/>
            </a:endParaRPr>
          </a:p>
        </p:txBody>
      </p:sp>
      <p:sp>
        <p:nvSpPr>
          <p:cNvPr id="410" name="Google Shape;410;p18"/>
          <p:cNvSpPr txBox="1">
            <a:spLocks noGrp="1"/>
          </p:cNvSpPr>
          <p:nvPr>
            <p:ph type="body" idx="4294967295"/>
          </p:nvPr>
        </p:nvSpPr>
        <p:spPr>
          <a:xfrm>
            <a:off x="3981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4"/>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8"/>
                                        </p:tgtEl>
                                        <p:attrNameLst>
                                          <p:attrName>style.visibility</p:attrName>
                                        </p:attrNameLst>
                                      </p:cBhvr>
                                      <p:to>
                                        <p:strVal val="visible"/>
                                      </p:to>
                                    </p:set>
                                    <p:animEffect transition="in" filter="fade">
                                      <p:cBhvr>
                                        <p:cTn id="7" dur="1000"/>
                                        <p:tgtEl>
                                          <p:spTgt spid="40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09"/>
                                        </p:tgtEl>
                                        <p:attrNameLst>
                                          <p:attrName>style.visibility</p:attrName>
                                        </p:attrNameLst>
                                      </p:cBhvr>
                                      <p:to>
                                        <p:strVal val="visible"/>
                                      </p:to>
                                    </p:set>
                                    <p:animEffect transition="in" filter="fade">
                                      <p:cBhvr>
                                        <p:cTn id="12" dur="1000"/>
                                        <p:tgtEl>
                                          <p:spTgt spid="4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19"/>
          <p:cNvSpPr txBox="1">
            <a:spLocks noGrp="1"/>
          </p:cNvSpPr>
          <p:nvPr>
            <p:ph type="sldNum" idx="12"/>
          </p:nvPr>
        </p:nvSpPr>
        <p:spPr>
          <a:xfrm>
            <a:off x="8117984" y="430368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416" name="Google Shape;416;p19"/>
          <p:cNvSpPr txBox="1"/>
          <p:nvPr/>
        </p:nvSpPr>
        <p:spPr>
          <a:xfrm>
            <a:off x="2860200" y="318475"/>
            <a:ext cx="3423600" cy="61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dk1"/>
                </a:solidFill>
                <a:latin typeface="Lato Light"/>
                <a:ea typeface="Lato Light"/>
                <a:cs typeface="Lato Light"/>
                <a:sym typeface="Lato Light"/>
              </a:rPr>
              <a:t>Research Question</a:t>
            </a:r>
            <a:endParaRPr sz="3000">
              <a:solidFill>
                <a:schemeClr val="dk1"/>
              </a:solidFill>
              <a:latin typeface="Lato Light"/>
              <a:ea typeface="Lato Light"/>
              <a:cs typeface="Lato Light"/>
              <a:sym typeface="Lato Light"/>
            </a:endParaRPr>
          </a:p>
        </p:txBody>
      </p:sp>
      <p:sp>
        <p:nvSpPr>
          <p:cNvPr id="417" name="Google Shape;417;p19"/>
          <p:cNvSpPr/>
          <p:nvPr/>
        </p:nvSpPr>
        <p:spPr>
          <a:xfrm>
            <a:off x="3528900" y="1210225"/>
            <a:ext cx="2086200" cy="857400"/>
          </a:xfrm>
          <a:prstGeom prst="roundRect">
            <a:avLst>
              <a:gd name="adj" fmla="val 16667"/>
            </a:avLst>
          </a:prstGeom>
          <a:solidFill>
            <a:schemeClr val="lt2"/>
          </a:solidFill>
          <a:ln w="28575"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ato Light"/>
                <a:ea typeface="Lato Light"/>
                <a:cs typeface="Lato Light"/>
                <a:sym typeface="Lato Light"/>
              </a:rPr>
              <a:t>Central focus</a:t>
            </a:r>
            <a:endParaRPr>
              <a:latin typeface="Lato Light"/>
              <a:ea typeface="Lato Light"/>
              <a:cs typeface="Lato Light"/>
              <a:sym typeface="Lato Light"/>
            </a:endParaRPr>
          </a:p>
        </p:txBody>
      </p:sp>
      <p:sp>
        <p:nvSpPr>
          <p:cNvPr id="418" name="Google Shape;418;p19"/>
          <p:cNvSpPr/>
          <p:nvPr/>
        </p:nvSpPr>
        <p:spPr>
          <a:xfrm>
            <a:off x="1649275" y="931675"/>
            <a:ext cx="1694700" cy="570000"/>
          </a:xfrm>
          <a:prstGeom prst="roundRect">
            <a:avLst>
              <a:gd name="adj" fmla="val 16667"/>
            </a:avLst>
          </a:prstGeom>
          <a:solidFill>
            <a:schemeClr val="lt2"/>
          </a:solidFill>
          <a:ln w="2857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Lato Light"/>
                <a:ea typeface="Lato Light"/>
                <a:cs typeface="Lato Light"/>
                <a:sym typeface="Lato Light"/>
              </a:rPr>
              <a:t>Sub-topic/ question</a:t>
            </a:r>
            <a:endParaRPr sz="1200">
              <a:latin typeface="Lato Light"/>
              <a:ea typeface="Lato Light"/>
              <a:cs typeface="Lato Light"/>
              <a:sym typeface="Lato Light"/>
            </a:endParaRPr>
          </a:p>
        </p:txBody>
      </p:sp>
      <p:sp>
        <p:nvSpPr>
          <p:cNvPr id="419" name="Google Shape;419;p19"/>
          <p:cNvSpPr/>
          <p:nvPr/>
        </p:nvSpPr>
        <p:spPr>
          <a:xfrm>
            <a:off x="909925" y="1621050"/>
            <a:ext cx="1694700" cy="570000"/>
          </a:xfrm>
          <a:prstGeom prst="roundRect">
            <a:avLst>
              <a:gd name="adj" fmla="val 16667"/>
            </a:avLst>
          </a:prstGeom>
          <a:solidFill>
            <a:schemeClr val="lt2"/>
          </a:solidFill>
          <a:ln w="2857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Lato Light"/>
                <a:ea typeface="Lato Light"/>
                <a:cs typeface="Lato Light"/>
                <a:sym typeface="Lato Light"/>
              </a:rPr>
              <a:t>Sub-topic/ question</a:t>
            </a:r>
            <a:endParaRPr sz="1200">
              <a:latin typeface="Lato Light"/>
              <a:ea typeface="Lato Light"/>
              <a:cs typeface="Lato Light"/>
              <a:sym typeface="Lato Light"/>
            </a:endParaRPr>
          </a:p>
        </p:txBody>
      </p:sp>
      <p:sp>
        <p:nvSpPr>
          <p:cNvPr id="420" name="Google Shape;420;p19"/>
          <p:cNvSpPr/>
          <p:nvPr/>
        </p:nvSpPr>
        <p:spPr>
          <a:xfrm>
            <a:off x="6539375" y="1614879"/>
            <a:ext cx="1694700" cy="576300"/>
          </a:xfrm>
          <a:prstGeom prst="roundRect">
            <a:avLst>
              <a:gd name="adj" fmla="val 16667"/>
            </a:avLst>
          </a:prstGeom>
          <a:solidFill>
            <a:schemeClr val="lt2"/>
          </a:solidFill>
          <a:ln w="2857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Lato Light"/>
                <a:ea typeface="Lato Light"/>
                <a:cs typeface="Lato Light"/>
                <a:sym typeface="Lato Light"/>
              </a:rPr>
              <a:t>Sub-topic/ question</a:t>
            </a:r>
            <a:endParaRPr sz="1200">
              <a:latin typeface="Lato Light"/>
              <a:ea typeface="Lato Light"/>
              <a:cs typeface="Lato Light"/>
              <a:sym typeface="Lato Light"/>
            </a:endParaRPr>
          </a:p>
        </p:txBody>
      </p:sp>
      <p:sp>
        <p:nvSpPr>
          <p:cNvPr id="421" name="Google Shape;421;p19"/>
          <p:cNvSpPr/>
          <p:nvPr/>
        </p:nvSpPr>
        <p:spPr>
          <a:xfrm>
            <a:off x="5800025" y="931675"/>
            <a:ext cx="1694700" cy="576300"/>
          </a:xfrm>
          <a:prstGeom prst="roundRect">
            <a:avLst>
              <a:gd name="adj" fmla="val 16667"/>
            </a:avLst>
          </a:prstGeom>
          <a:solidFill>
            <a:schemeClr val="lt2"/>
          </a:solidFill>
          <a:ln w="2857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latin typeface="Lato Light"/>
                <a:ea typeface="Lato Light"/>
                <a:cs typeface="Lato Light"/>
                <a:sym typeface="Lato Light"/>
              </a:rPr>
              <a:t>Sub-topic/ question</a:t>
            </a:r>
            <a:endParaRPr sz="1200">
              <a:latin typeface="Lato Light"/>
              <a:ea typeface="Lato Light"/>
              <a:cs typeface="Lato Light"/>
              <a:sym typeface="Lato Light"/>
            </a:endParaRPr>
          </a:p>
        </p:txBody>
      </p:sp>
      <p:sp>
        <p:nvSpPr>
          <p:cNvPr id="422" name="Google Shape;422;p19"/>
          <p:cNvSpPr/>
          <p:nvPr/>
        </p:nvSpPr>
        <p:spPr>
          <a:xfrm>
            <a:off x="403800" y="2245188"/>
            <a:ext cx="8336400" cy="3936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FFFFFF"/>
                </a:solidFill>
                <a:latin typeface="Lato Light"/>
                <a:ea typeface="Lato Light"/>
                <a:cs typeface="Lato Light"/>
                <a:sym typeface="Lato Light"/>
              </a:rPr>
              <a:t>How will I explore?  Who and/or what will I draw on?</a:t>
            </a:r>
            <a:endParaRPr sz="1800">
              <a:solidFill>
                <a:srgbClr val="FFFFFF"/>
              </a:solidFill>
              <a:latin typeface="Lato Light"/>
              <a:ea typeface="Lato Light"/>
              <a:cs typeface="Lato Light"/>
              <a:sym typeface="Lato Light"/>
            </a:endParaRPr>
          </a:p>
        </p:txBody>
      </p:sp>
      <p:sp>
        <p:nvSpPr>
          <p:cNvPr id="423" name="Google Shape;423;p19"/>
          <p:cNvSpPr txBox="1"/>
          <p:nvPr/>
        </p:nvSpPr>
        <p:spPr>
          <a:xfrm>
            <a:off x="499325" y="2638807"/>
            <a:ext cx="2412600" cy="205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Light"/>
                <a:ea typeface="Lato Light"/>
                <a:cs typeface="Lato Light"/>
                <a:sym typeface="Lato Light"/>
              </a:rPr>
              <a:t>Background</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0" lvl="0" indent="0" algn="l" rtl="0">
              <a:spcBef>
                <a:spcPts val="0"/>
              </a:spcBef>
              <a:spcAft>
                <a:spcPts val="0"/>
              </a:spcAft>
              <a:buNone/>
            </a:pPr>
            <a:r>
              <a:rPr lang="en">
                <a:solidFill>
                  <a:schemeClr val="dk1"/>
                </a:solidFill>
                <a:latin typeface="Lato Light"/>
                <a:ea typeface="Lato Light"/>
                <a:cs typeface="Lato Light"/>
                <a:sym typeface="Lato Light"/>
              </a:rPr>
              <a:t>Key terms</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p:txBody>
      </p:sp>
      <p:sp>
        <p:nvSpPr>
          <p:cNvPr id="424" name="Google Shape;424;p19"/>
          <p:cNvSpPr txBox="1"/>
          <p:nvPr/>
        </p:nvSpPr>
        <p:spPr>
          <a:xfrm>
            <a:off x="3390425" y="2638807"/>
            <a:ext cx="2412600" cy="208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Light"/>
                <a:ea typeface="Lato Light"/>
                <a:cs typeface="Lato Light"/>
                <a:sym typeface="Lato Light"/>
              </a:rPr>
              <a:t>Key players</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0" lvl="0" indent="0" algn="l" rtl="0">
              <a:spcBef>
                <a:spcPts val="0"/>
              </a:spcBef>
              <a:spcAft>
                <a:spcPts val="0"/>
              </a:spcAft>
              <a:buNone/>
            </a:pPr>
            <a:r>
              <a:rPr lang="en">
                <a:solidFill>
                  <a:schemeClr val="dk1"/>
                </a:solidFill>
                <a:latin typeface="Lato Light"/>
                <a:ea typeface="Lato Light"/>
                <a:cs typeface="Lato Light"/>
                <a:sym typeface="Lato Light"/>
              </a:rPr>
              <a:t>Synonyms</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p:txBody>
      </p:sp>
      <p:sp>
        <p:nvSpPr>
          <p:cNvPr id="425" name="Google Shape;425;p19"/>
          <p:cNvSpPr txBox="1"/>
          <p:nvPr/>
        </p:nvSpPr>
        <p:spPr>
          <a:xfrm>
            <a:off x="6178150" y="2638807"/>
            <a:ext cx="2412600" cy="212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Lato Light"/>
                <a:ea typeface="Lato Light"/>
                <a:cs typeface="Lato Light"/>
                <a:sym typeface="Lato Light"/>
              </a:rPr>
              <a:t>Additional sources</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a:p>
            <a:pPr marL="457200" lvl="0" indent="-317500" algn="l" rtl="0">
              <a:spcBef>
                <a:spcPts val="0"/>
              </a:spcBef>
              <a:spcAft>
                <a:spcPts val="0"/>
              </a:spcAft>
              <a:buClr>
                <a:schemeClr val="dk1"/>
              </a:buClr>
              <a:buSzPts val="1400"/>
              <a:buFont typeface="Lato Light"/>
              <a:buChar char="➔"/>
            </a:pPr>
            <a:r>
              <a:rPr lang="en">
                <a:solidFill>
                  <a:schemeClr val="dk1"/>
                </a:solidFill>
                <a:latin typeface="Lato Light"/>
                <a:ea typeface="Lato Light"/>
                <a:cs typeface="Lato Light"/>
                <a:sym typeface="Lato Light"/>
              </a:rPr>
              <a:t>   </a:t>
            </a:r>
            <a:endParaRPr>
              <a:solidFill>
                <a:schemeClr val="dk1"/>
              </a:solidFill>
              <a:latin typeface="Lato Light"/>
              <a:ea typeface="Lato Light"/>
              <a:cs typeface="Lato Light"/>
              <a:sym typeface="Lato Light"/>
            </a:endParaRPr>
          </a:p>
        </p:txBody>
      </p:sp>
      <p:sp>
        <p:nvSpPr>
          <p:cNvPr id="426" name="Google Shape;426;p19"/>
          <p:cNvSpPr txBox="1">
            <a:spLocks noGrp="1"/>
          </p:cNvSpPr>
          <p:nvPr>
            <p:ph type="body" idx="4294967295"/>
          </p:nvPr>
        </p:nvSpPr>
        <p:spPr>
          <a:xfrm>
            <a:off x="3981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3"/>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20"/>
          <p:cNvSpPr txBox="1">
            <a:spLocks noGrp="1"/>
          </p:cNvSpPr>
          <p:nvPr>
            <p:ph type="sldNum" idx="12"/>
          </p:nvPr>
        </p:nvSpPr>
        <p:spPr>
          <a:xfrm>
            <a:off x="8117984" y="4303688"/>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432" name="Google Shape;432;p20"/>
          <p:cNvSpPr txBox="1"/>
          <p:nvPr/>
        </p:nvSpPr>
        <p:spPr>
          <a:xfrm>
            <a:off x="1960500" y="406900"/>
            <a:ext cx="52230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dk1"/>
                </a:solidFill>
                <a:latin typeface="Lato Light"/>
                <a:ea typeface="Lato Light"/>
                <a:cs typeface="Lato Light"/>
                <a:sym typeface="Lato Light"/>
              </a:rPr>
              <a:t>Consider the question matrix</a:t>
            </a:r>
            <a:endParaRPr sz="3000">
              <a:solidFill>
                <a:schemeClr val="dk1"/>
              </a:solidFill>
              <a:latin typeface="Lato Light"/>
              <a:ea typeface="Lato Light"/>
              <a:cs typeface="Lato Light"/>
              <a:sym typeface="Lato Light"/>
            </a:endParaRPr>
          </a:p>
          <a:p>
            <a:pPr marL="0" lvl="0" indent="0" algn="ctr" rtl="0">
              <a:spcBef>
                <a:spcPts val="0"/>
              </a:spcBef>
              <a:spcAft>
                <a:spcPts val="0"/>
              </a:spcAft>
              <a:buNone/>
            </a:pPr>
            <a:endParaRPr sz="3000">
              <a:solidFill>
                <a:schemeClr val="dk1"/>
              </a:solidFill>
              <a:latin typeface="Lato Light"/>
              <a:ea typeface="Lato Light"/>
              <a:cs typeface="Lato Light"/>
              <a:sym typeface="Lato Light"/>
            </a:endParaRPr>
          </a:p>
        </p:txBody>
      </p:sp>
      <p:graphicFrame>
        <p:nvGraphicFramePr>
          <p:cNvPr id="433" name="Google Shape;433;p20"/>
          <p:cNvGraphicFramePr/>
          <p:nvPr/>
        </p:nvGraphicFramePr>
        <p:xfrm>
          <a:off x="1420350" y="1043950"/>
          <a:ext cx="3000000" cy="3000000"/>
        </p:xfrm>
        <a:graphic>
          <a:graphicData uri="http://schemas.openxmlformats.org/drawingml/2006/table">
            <a:tbl>
              <a:tblPr>
                <a:noFill/>
                <a:tableStyleId>{D4FA88E7-ABCD-4E11-A1F6-D51EFD6857DA}</a:tableStyleId>
              </a:tblPr>
              <a:tblGrid>
                <a:gridCol w="1050550">
                  <a:extLst>
                    <a:ext uri="{9D8B030D-6E8A-4147-A177-3AD203B41FA5}">
                      <a16:colId xmlns:a16="http://schemas.microsoft.com/office/drawing/2014/main" val="20000"/>
                    </a:ext>
                  </a:extLst>
                </a:gridCol>
                <a:gridCol w="1050550">
                  <a:extLst>
                    <a:ext uri="{9D8B030D-6E8A-4147-A177-3AD203B41FA5}">
                      <a16:colId xmlns:a16="http://schemas.microsoft.com/office/drawing/2014/main" val="20001"/>
                    </a:ext>
                  </a:extLst>
                </a:gridCol>
                <a:gridCol w="1050550">
                  <a:extLst>
                    <a:ext uri="{9D8B030D-6E8A-4147-A177-3AD203B41FA5}">
                      <a16:colId xmlns:a16="http://schemas.microsoft.com/office/drawing/2014/main" val="20002"/>
                    </a:ext>
                  </a:extLst>
                </a:gridCol>
                <a:gridCol w="1050550">
                  <a:extLst>
                    <a:ext uri="{9D8B030D-6E8A-4147-A177-3AD203B41FA5}">
                      <a16:colId xmlns:a16="http://schemas.microsoft.com/office/drawing/2014/main" val="20003"/>
                    </a:ext>
                  </a:extLst>
                </a:gridCol>
                <a:gridCol w="1050550">
                  <a:extLst>
                    <a:ext uri="{9D8B030D-6E8A-4147-A177-3AD203B41FA5}">
                      <a16:colId xmlns:a16="http://schemas.microsoft.com/office/drawing/2014/main" val="20004"/>
                    </a:ext>
                  </a:extLst>
                </a:gridCol>
                <a:gridCol w="1050550">
                  <a:extLst>
                    <a:ext uri="{9D8B030D-6E8A-4147-A177-3AD203B41FA5}">
                      <a16:colId xmlns:a16="http://schemas.microsoft.com/office/drawing/2014/main" val="20005"/>
                    </a:ext>
                  </a:extLst>
                </a:gridCol>
              </a:tblGrid>
              <a:tr h="381000">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1...</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2...</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3...</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4...</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5...</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6...</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endParaRPr sz="1800"/>
                    </a:p>
                  </a:txBody>
                  <a:tcPr marL="91425" marR="91425" marT="91425" marB="91425">
                    <a:lnT w="9525" cap="flat" cmpd="sng">
                      <a:solidFill>
                        <a:schemeClr val="dk1"/>
                      </a:solidFill>
                      <a:prstDash val="solid"/>
                      <a:round/>
                      <a:headEnd type="none" w="sm" len="sm"/>
                      <a:tailEnd type="none" w="sm" len="sm"/>
                    </a:lnT>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lnT w="9525" cap="flat" cmpd="sng">
                      <a:solidFill>
                        <a:schemeClr val="dk1"/>
                      </a:solidFill>
                      <a:prstDash val="solid"/>
                      <a:round/>
                      <a:headEnd type="none" w="sm" len="sm"/>
                      <a:tailEnd type="none" w="sm" len="sm"/>
                    </a:lnT>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lnT w="9525" cap="flat" cmpd="sng">
                      <a:solidFill>
                        <a:schemeClr val="dk1"/>
                      </a:solidFill>
                      <a:prstDash val="solid"/>
                      <a:round/>
                      <a:headEnd type="none" w="sm" len="sm"/>
                      <a:tailEnd type="none" w="sm" len="sm"/>
                    </a:lnT>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lnT w="9525" cap="flat" cmpd="sng">
                      <a:solidFill>
                        <a:schemeClr val="dk1"/>
                      </a:solidFill>
                      <a:prstDash val="solid"/>
                      <a:round/>
                      <a:headEnd type="none" w="sm" len="sm"/>
                      <a:tailEnd type="none" w="sm" len="sm"/>
                    </a:lnT>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lnT w="9525" cap="flat" cmpd="sng">
                      <a:solidFill>
                        <a:schemeClr val="dk1"/>
                      </a:solidFill>
                      <a:prstDash val="solid"/>
                      <a:round/>
                      <a:headEnd type="none" w="sm" len="sm"/>
                      <a:tailEnd type="none" w="sm" len="sm"/>
                    </a:lnT>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lnT w="9525" cap="flat" cmpd="sng">
                      <a:solidFill>
                        <a:schemeClr val="dk1"/>
                      </a:solidFill>
                      <a:prstDash val="solid"/>
                      <a:round/>
                      <a:headEnd type="none" w="sm" len="sm"/>
                      <a:tailEnd type="none" w="sm" len="sm"/>
                    </a:lnT>
                    <a:solidFill>
                      <a:srgbClr val="FFFFFF"/>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endParaRPr sz="1800"/>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endParaRPr sz="1800"/>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endParaRPr sz="1800"/>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endParaRPr sz="1800"/>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endParaRPr sz="1800"/>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endParaRPr sz="1800"/>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7"/>
                  </a:ext>
                </a:extLst>
              </a:tr>
            </a:tbl>
          </a:graphicData>
        </a:graphic>
      </p:graphicFrame>
      <p:graphicFrame>
        <p:nvGraphicFramePr>
          <p:cNvPr id="434" name="Google Shape;434;p20"/>
          <p:cNvGraphicFramePr/>
          <p:nvPr/>
        </p:nvGraphicFramePr>
        <p:xfrm>
          <a:off x="1420350" y="1043950"/>
          <a:ext cx="3000000" cy="3000000"/>
        </p:xfrm>
        <a:graphic>
          <a:graphicData uri="http://schemas.openxmlformats.org/drawingml/2006/table">
            <a:tbl>
              <a:tblPr>
                <a:noFill/>
                <a:tableStyleId>{D4FA88E7-ABCD-4E11-A1F6-D51EFD6857DA}</a:tableStyleId>
              </a:tblPr>
              <a:tblGrid>
                <a:gridCol w="1050550">
                  <a:extLst>
                    <a:ext uri="{9D8B030D-6E8A-4147-A177-3AD203B41FA5}">
                      <a16:colId xmlns:a16="http://schemas.microsoft.com/office/drawing/2014/main" val="20000"/>
                    </a:ext>
                  </a:extLst>
                </a:gridCol>
                <a:gridCol w="1050550">
                  <a:extLst>
                    <a:ext uri="{9D8B030D-6E8A-4147-A177-3AD203B41FA5}">
                      <a16:colId xmlns:a16="http://schemas.microsoft.com/office/drawing/2014/main" val="20001"/>
                    </a:ext>
                  </a:extLst>
                </a:gridCol>
                <a:gridCol w="1050550">
                  <a:extLst>
                    <a:ext uri="{9D8B030D-6E8A-4147-A177-3AD203B41FA5}">
                      <a16:colId xmlns:a16="http://schemas.microsoft.com/office/drawing/2014/main" val="20002"/>
                    </a:ext>
                  </a:extLst>
                </a:gridCol>
                <a:gridCol w="1050550">
                  <a:extLst>
                    <a:ext uri="{9D8B030D-6E8A-4147-A177-3AD203B41FA5}">
                      <a16:colId xmlns:a16="http://schemas.microsoft.com/office/drawing/2014/main" val="20003"/>
                    </a:ext>
                  </a:extLst>
                </a:gridCol>
                <a:gridCol w="1050550">
                  <a:extLst>
                    <a:ext uri="{9D8B030D-6E8A-4147-A177-3AD203B41FA5}">
                      <a16:colId xmlns:a16="http://schemas.microsoft.com/office/drawing/2014/main" val="20004"/>
                    </a:ext>
                  </a:extLst>
                </a:gridCol>
                <a:gridCol w="1050550">
                  <a:extLst>
                    <a:ext uri="{9D8B030D-6E8A-4147-A177-3AD203B41FA5}">
                      <a16:colId xmlns:a16="http://schemas.microsoft.com/office/drawing/2014/main" val="20005"/>
                    </a:ext>
                  </a:extLst>
                </a:gridCol>
              </a:tblGrid>
              <a:tr h="381000">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1...</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2...</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3...</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4...</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5...</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b="1">
                          <a:solidFill>
                            <a:srgbClr val="FFFFFF"/>
                          </a:solidFill>
                          <a:latin typeface="Lato"/>
                          <a:ea typeface="Lato"/>
                          <a:cs typeface="Lato"/>
                          <a:sym typeface="Lato"/>
                        </a:rPr>
                        <a:t>Topic 6...</a:t>
                      </a:r>
                      <a:endParaRPr sz="1000" b="1">
                        <a:solidFill>
                          <a:srgbClr val="FFFFFF"/>
                        </a:solidFill>
                        <a:latin typeface="Lato"/>
                        <a:ea typeface="Lato"/>
                        <a:cs typeface="Lato"/>
                        <a:sym typeface="Lat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000">
                          <a:latin typeface="Lato Light"/>
                          <a:ea typeface="Lato Light"/>
                          <a:cs typeface="Lato Light"/>
                          <a:sym typeface="Lato Light"/>
                        </a:rPr>
                        <a:t>What does this mean?</a:t>
                      </a:r>
                      <a:endParaRPr sz="1000">
                        <a:latin typeface="Lato Light"/>
                        <a:ea typeface="Lato Light"/>
                        <a:cs typeface="Lato Light"/>
                        <a:sym typeface="Lato Light"/>
                      </a:endParaRPr>
                    </a:p>
                  </a:txBody>
                  <a:tcPr marL="91425" marR="91425" marT="91425" marB="91425">
                    <a:lnT w="9525" cap="flat" cmpd="sng">
                      <a:solidFill>
                        <a:schemeClr val="dk1"/>
                      </a:solidFill>
                      <a:prstDash val="solid"/>
                      <a:round/>
                      <a:headEnd type="none" w="sm" len="sm"/>
                      <a:tailEnd type="none" w="sm" len="sm"/>
                    </a:lnT>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lnT w="9525" cap="flat" cmpd="sng">
                      <a:solidFill>
                        <a:schemeClr val="dk1"/>
                      </a:solidFill>
                      <a:prstDash val="solid"/>
                      <a:round/>
                      <a:headEnd type="none" w="sm" len="sm"/>
                      <a:tailEnd type="none" w="sm" len="sm"/>
                    </a:lnT>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lnT w="9525" cap="flat" cmpd="sng">
                      <a:solidFill>
                        <a:schemeClr val="dk1"/>
                      </a:solidFill>
                      <a:prstDash val="solid"/>
                      <a:round/>
                      <a:headEnd type="none" w="sm" len="sm"/>
                      <a:tailEnd type="none" w="sm" len="sm"/>
                    </a:lnT>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lnT w="9525" cap="flat" cmpd="sng">
                      <a:solidFill>
                        <a:schemeClr val="dk1"/>
                      </a:solidFill>
                      <a:prstDash val="solid"/>
                      <a:round/>
                      <a:headEnd type="none" w="sm" len="sm"/>
                      <a:tailEnd type="none" w="sm" len="sm"/>
                    </a:lnT>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lnT w="9525" cap="flat" cmpd="sng">
                      <a:solidFill>
                        <a:schemeClr val="dk1"/>
                      </a:solidFill>
                      <a:prstDash val="solid"/>
                      <a:round/>
                      <a:headEnd type="none" w="sm" len="sm"/>
                      <a:tailEnd type="none" w="sm" len="sm"/>
                    </a:lnT>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lnT w="9525" cap="flat" cmpd="sng">
                      <a:solidFill>
                        <a:schemeClr val="dk1"/>
                      </a:solidFill>
                      <a:prstDash val="solid"/>
                      <a:round/>
                      <a:headEnd type="none" w="sm" len="sm"/>
                      <a:tailEnd type="none" w="sm" len="sm"/>
                    </a:lnT>
                    <a:solidFill>
                      <a:srgbClr val="FFFFFF"/>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000">
                          <a:latin typeface="Lato Light"/>
                          <a:ea typeface="Lato Light"/>
                          <a:cs typeface="Lato Light"/>
                          <a:sym typeface="Lato Light"/>
                        </a:rPr>
                        <a:t>Who first developed it?</a:t>
                      </a: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000">
                          <a:latin typeface="Lato Light"/>
                          <a:ea typeface="Lato Light"/>
                          <a:cs typeface="Lato Light"/>
                          <a:sym typeface="Lato Light"/>
                        </a:rPr>
                        <a:t>Why was it developed?</a:t>
                      </a: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000">
                          <a:latin typeface="Lato Light"/>
                          <a:ea typeface="Lato Light"/>
                          <a:cs typeface="Lato Light"/>
                          <a:sym typeface="Lato Light"/>
                        </a:rPr>
                        <a:t>What positive impacts did it have?</a:t>
                      </a: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000">
                          <a:latin typeface="Lato Light"/>
                          <a:ea typeface="Lato Light"/>
                          <a:cs typeface="Lato Light"/>
                          <a:sym typeface="Lato Light"/>
                        </a:rPr>
                        <a:t>What were the issues?</a:t>
                      </a: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5"/>
                  </a:ext>
                </a:extLst>
              </a:tr>
              <a:tr h="381000">
                <a:tc>
                  <a:txBody>
                    <a:bodyPr/>
                    <a:lstStyle/>
                    <a:p>
                      <a:pPr marL="0" lvl="0" indent="0" algn="l" rtl="0">
                        <a:spcBef>
                          <a:spcPts val="0"/>
                        </a:spcBef>
                        <a:spcAft>
                          <a:spcPts val="0"/>
                        </a:spcAft>
                        <a:buNone/>
                      </a:pPr>
                      <a:r>
                        <a:rPr lang="en" sz="1000">
                          <a:latin typeface="Lato Light"/>
                          <a:ea typeface="Lato Light"/>
                          <a:cs typeface="Lato Light"/>
                          <a:sym typeface="Lato Light"/>
                        </a:rPr>
                        <a:t>How were the issues resolved?</a:t>
                      </a: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6"/>
                  </a:ext>
                </a:extLst>
              </a:tr>
              <a:tr h="381000">
                <a:tc>
                  <a:txBody>
                    <a:bodyPr/>
                    <a:lstStyle/>
                    <a:p>
                      <a:pPr marL="0" lvl="0" indent="0" algn="l" rtl="0">
                        <a:spcBef>
                          <a:spcPts val="0"/>
                        </a:spcBef>
                        <a:spcAft>
                          <a:spcPts val="0"/>
                        </a:spcAft>
                        <a:buNone/>
                      </a:pPr>
                      <a:r>
                        <a:rPr lang="en" sz="1000">
                          <a:latin typeface="Lato Light"/>
                          <a:ea typeface="Lato Light"/>
                          <a:cs typeface="Lato Light"/>
                          <a:sym typeface="Lato Light"/>
                        </a:rPr>
                        <a:t>How was it tested?</a:t>
                      </a: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tc>
                  <a:txBody>
                    <a:bodyPr/>
                    <a:lstStyle/>
                    <a:p>
                      <a:pPr marL="0" lvl="0" indent="0" algn="l" rtl="0">
                        <a:spcBef>
                          <a:spcPts val="0"/>
                        </a:spcBef>
                        <a:spcAft>
                          <a:spcPts val="0"/>
                        </a:spcAft>
                        <a:buNone/>
                      </a:pPr>
                      <a:endParaRPr sz="1000">
                        <a:latin typeface="Lato Light"/>
                        <a:ea typeface="Lato Light"/>
                        <a:cs typeface="Lato Light"/>
                        <a:sym typeface="Lato Light"/>
                      </a:endParaRPr>
                    </a:p>
                  </a:txBody>
                  <a:tcPr marL="91425" marR="91425" marT="91425" marB="91425">
                    <a:solidFill>
                      <a:srgbClr val="FFFFFF"/>
                    </a:solidFill>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4"/>
                                        </p:tgtEl>
                                        <p:attrNameLst>
                                          <p:attrName>style.visibility</p:attrName>
                                        </p:attrNameLst>
                                      </p:cBhvr>
                                      <p:to>
                                        <p:strVal val="visible"/>
                                      </p:to>
                                    </p:set>
                                    <p:animEffect transition="in" filter="fade">
                                      <p:cBhvr>
                                        <p:cTn id="7" dur="1000"/>
                                        <p:tgtEl>
                                          <p:spTgt spid="4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21"/>
          <p:cNvSpPr txBox="1">
            <a:spLocks noGrp="1"/>
          </p:cNvSpPr>
          <p:nvPr>
            <p:ph type="ctrTitle"/>
          </p:nvPr>
        </p:nvSpPr>
        <p:spPr>
          <a:xfrm>
            <a:off x="2886150" y="1733850"/>
            <a:ext cx="3371700" cy="160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4A5C65"/>
                </a:solidFill>
              </a:rPr>
              <a:t>2.</a:t>
            </a:r>
            <a:r>
              <a:rPr lang="en"/>
              <a:t>Reading &amp; writing for a literature review</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22"/>
          <p:cNvSpPr txBox="1">
            <a:spLocks noGrp="1"/>
          </p:cNvSpPr>
          <p:nvPr>
            <p:ph type="body" idx="1"/>
          </p:nvPr>
        </p:nvSpPr>
        <p:spPr>
          <a:xfrm>
            <a:off x="984300" y="1574250"/>
            <a:ext cx="7133700" cy="2487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i="0"/>
              <a:t>Literature Reviews  = Critical Analysis</a:t>
            </a:r>
            <a:endParaRPr sz="2400" i="0"/>
          </a:p>
          <a:p>
            <a:pPr marL="0" lvl="0" indent="0" algn="l" rtl="0">
              <a:spcBef>
                <a:spcPts val="1000"/>
              </a:spcBef>
              <a:spcAft>
                <a:spcPts val="0"/>
              </a:spcAft>
              <a:buNone/>
            </a:pPr>
            <a:r>
              <a:rPr lang="en" sz="2400"/>
              <a:t>A </a:t>
            </a:r>
            <a:r>
              <a:rPr lang="en" sz="2400" b="1">
                <a:latin typeface="Lato"/>
                <a:ea typeface="Lato"/>
                <a:cs typeface="Lato"/>
                <a:sym typeface="Lato"/>
              </a:rPr>
              <a:t>critical analysis</a:t>
            </a:r>
            <a:r>
              <a:rPr lang="en" sz="2400"/>
              <a:t> is subjective writing because it expresses the </a:t>
            </a:r>
            <a:r>
              <a:rPr lang="en" sz="2400" b="1">
                <a:latin typeface="Lato"/>
                <a:ea typeface="Lato"/>
                <a:cs typeface="Lato"/>
                <a:sym typeface="Lato"/>
              </a:rPr>
              <a:t>writer's opinion</a:t>
            </a:r>
            <a:r>
              <a:rPr lang="en" sz="2400"/>
              <a:t> or evaluation of something,  </a:t>
            </a:r>
            <a:r>
              <a:rPr lang="en" sz="2400" b="1">
                <a:latin typeface="Lato"/>
                <a:ea typeface="Lato"/>
                <a:cs typeface="Lato"/>
                <a:sym typeface="Lato"/>
              </a:rPr>
              <a:t>supported by evidence</a:t>
            </a:r>
            <a:r>
              <a:rPr lang="en" sz="2400"/>
              <a:t>. Writing a critical assignment requires </a:t>
            </a:r>
            <a:r>
              <a:rPr lang="en" sz="2400" b="1">
                <a:latin typeface="Lato"/>
                <a:ea typeface="Lato"/>
                <a:cs typeface="Lato"/>
                <a:sym typeface="Lato"/>
              </a:rPr>
              <a:t>two steps</a:t>
            </a:r>
            <a:r>
              <a:rPr lang="en" sz="2400"/>
              <a:t>: critical reading and critical writing.</a:t>
            </a:r>
            <a:endParaRPr sz="2400"/>
          </a:p>
          <a:p>
            <a:pPr marL="0" lvl="0" indent="0" algn="l" rtl="0">
              <a:spcBef>
                <a:spcPts val="1000"/>
              </a:spcBef>
              <a:spcAft>
                <a:spcPts val="1000"/>
              </a:spcAft>
              <a:buNone/>
            </a:pPr>
            <a:endParaRPr sz="1800" i="0"/>
          </a:p>
        </p:txBody>
      </p:sp>
      <p:sp>
        <p:nvSpPr>
          <p:cNvPr id="445" name="Google Shape;445;p22"/>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446" name="Google Shape;446;p22"/>
          <p:cNvSpPr txBox="1">
            <a:spLocks noGrp="1"/>
          </p:cNvSpPr>
          <p:nvPr>
            <p:ph type="body" idx="4294967295"/>
          </p:nvPr>
        </p:nvSpPr>
        <p:spPr>
          <a:xfrm>
            <a:off x="7325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3"/>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44">
                                            <p:txEl>
                                              <p:pRg st="0" end="0"/>
                                            </p:txEl>
                                          </p:spTgt>
                                        </p:tgtEl>
                                        <p:attrNameLst>
                                          <p:attrName>style.visibility</p:attrName>
                                        </p:attrNameLst>
                                      </p:cBhvr>
                                      <p:to>
                                        <p:strVal val="visible"/>
                                      </p:to>
                                    </p:set>
                                    <p:animEffect transition="in" filter="fade">
                                      <p:cBhvr>
                                        <p:cTn id="7" dur="1000"/>
                                        <p:tgtEl>
                                          <p:spTgt spid="44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44">
                                            <p:txEl>
                                              <p:pRg st="1" end="1"/>
                                            </p:txEl>
                                          </p:spTgt>
                                        </p:tgtEl>
                                        <p:attrNameLst>
                                          <p:attrName>style.visibility</p:attrName>
                                        </p:attrNameLst>
                                      </p:cBhvr>
                                      <p:to>
                                        <p:strVal val="visible"/>
                                      </p:to>
                                    </p:set>
                                    <p:animEffect transition="in" filter="fade">
                                      <p:cBhvr>
                                        <p:cTn id="12" dur="1000"/>
                                        <p:tgtEl>
                                          <p:spTgt spid="44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44">
                                            <p:txEl>
                                              <p:pRg st="2" end="2"/>
                                            </p:txEl>
                                          </p:spTgt>
                                        </p:tgtEl>
                                        <p:attrNameLst>
                                          <p:attrName>style.visibility</p:attrName>
                                        </p:attrNameLst>
                                      </p:cBhvr>
                                      <p:to>
                                        <p:strVal val="visible"/>
                                      </p:to>
                                    </p:set>
                                    <p:animEffect transition="in" filter="fade">
                                      <p:cBhvr>
                                        <p:cTn id="17" dur="1000"/>
                                        <p:tgtEl>
                                          <p:spTgt spid="44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23"/>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critical thinking?</a:t>
            </a:r>
            <a:endParaRPr/>
          </a:p>
        </p:txBody>
      </p:sp>
      <p:sp>
        <p:nvSpPr>
          <p:cNvPr id="452" name="Google Shape;452;p23"/>
          <p:cNvSpPr txBox="1">
            <a:spLocks noGrp="1"/>
          </p:cNvSpPr>
          <p:nvPr>
            <p:ph type="body" idx="1"/>
          </p:nvPr>
        </p:nvSpPr>
        <p:spPr>
          <a:xfrm>
            <a:off x="3285925" y="685025"/>
            <a:ext cx="5143500" cy="38340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chemeClr val="dk1"/>
              </a:buClr>
              <a:buSzPts val="1800"/>
              <a:buChar char="➔"/>
            </a:pPr>
            <a:r>
              <a:rPr lang="en" sz="1800" b="1">
                <a:latin typeface="Lato"/>
                <a:ea typeface="Lato"/>
                <a:cs typeface="Lato"/>
                <a:sym typeface="Lato"/>
              </a:rPr>
              <a:t>‘Critical’ </a:t>
            </a:r>
            <a:r>
              <a:rPr lang="en" sz="1800"/>
              <a:t>has </a:t>
            </a:r>
            <a:r>
              <a:rPr lang="en" sz="1800" b="1">
                <a:latin typeface="Lato"/>
                <a:ea typeface="Lato"/>
                <a:cs typeface="Lato"/>
                <a:sym typeface="Lato"/>
              </a:rPr>
              <a:t>+</a:t>
            </a:r>
            <a:r>
              <a:rPr lang="en" sz="1800"/>
              <a:t> &amp; </a:t>
            </a:r>
            <a:r>
              <a:rPr lang="en" sz="1800" b="1">
                <a:latin typeface="Lato"/>
                <a:ea typeface="Lato"/>
                <a:cs typeface="Lato"/>
                <a:sym typeface="Lato"/>
              </a:rPr>
              <a:t>-</a:t>
            </a:r>
            <a:r>
              <a:rPr lang="en" sz="1800"/>
              <a:t> meanings.</a:t>
            </a:r>
            <a:endParaRPr sz="1800"/>
          </a:p>
          <a:p>
            <a:pPr marL="457200" lvl="0" indent="-342900" algn="l" rtl="0">
              <a:lnSpc>
                <a:spcPct val="115000"/>
              </a:lnSpc>
              <a:spcBef>
                <a:spcPts val="1000"/>
              </a:spcBef>
              <a:spcAft>
                <a:spcPts val="0"/>
              </a:spcAft>
              <a:buClr>
                <a:schemeClr val="dk1"/>
              </a:buClr>
              <a:buSzPts val="1800"/>
              <a:buChar char="➔"/>
            </a:pPr>
            <a:r>
              <a:rPr lang="en" sz="1800" b="1">
                <a:latin typeface="Lato"/>
                <a:ea typeface="Lato"/>
                <a:cs typeface="Lato"/>
                <a:sym typeface="Lato"/>
              </a:rPr>
              <a:t>Does not</a:t>
            </a:r>
            <a:r>
              <a:rPr lang="en" sz="1800"/>
              <a:t> mean just criticise.</a:t>
            </a:r>
            <a:endParaRPr sz="1800"/>
          </a:p>
          <a:p>
            <a:pPr marL="457200" lvl="0" indent="-342900" algn="l" rtl="0">
              <a:lnSpc>
                <a:spcPct val="115000"/>
              </a:lnSpc>
              <a:spcBef>
                <a:spcPts val="1000"/>
              </a:spcBef>
              <a:spcAft>
                <a:spcPts val="0"/>
              </a:spcAft>
              <a:buClr>
                <a:schemeClr val="dk1"/>
              </a:buClr>
              <a:buSzPts val="1800"/>
              <a:buChar char="➔"/>
            </a:pPr>
            <a:r>
              <a:rPr lang="en" sz="1800"/>
              <a:t>Weigh up the arguments for and against.</a:t>
            </a:r>
            <a:endParaRPr sz="1800"/>
          </a:p>
          <a:p>
            <a:pPr marL="457200" lvl="0" indent="-342900" algn="l" rtl="0">
              <a:lnSpc>
                <a:spcPct val="115000"/>
              </a:lnSpc>
              <a:spcBef>
                <a:spcPts val="1000"/>
              </a:spcBef>
              <a:spcAft>
                <a:spcPts val="0"/>
              </a:spcAft>
              <a:buClr>
                <a:schemeClr val="dk1"/>
              </a:buClr>
              <a:buSzPts val="1800"/>
              <a:buChar char="➔"/>
            </a:pPr>
            <a:r>
              <a:rPr lang="en" sz="1800"/>
              <a:t>Look deeper into what is being said and </a:t>
            </a:r>
            <a:r>
              <a:rPr lang="en" sz="1800" b="1">
                <a:latin typeface="Lato"/>
                <a:ea typeface="Lato"/>
                <a:cs typeface="Lato"/>
                <a:sym typeface="Lato"/>
              </a:rPr>
              <a:t>WHY</a:t>
            </a:r>
            <a:r>
              <a:rPr lang="en" sz="1800"/>
              <a:t>.</a:t>
            </a:r>
            <a:endParaRPr sz="1800"/>
          </a:p>
          <a:p>
            <a:pPr marL="457200" lvl="0" indent="-342900" algn="l" rtl="0">
              <a:lnSpc>
                <a:spcPct val="115000"/>
              </a:lnSpc>
              <a:spcBef>
                <a:spcPts val="1000"/>
              </a:spcBef>
              <a:spcAft>
                <a:spcPts val="0"/>
              </a:spcAft>
              <a:buClr>
                <a:schemeClr val="dk1"/>
              </a:buClr>
              <a:buSzPts val="1800"/>
              <a:buChar char="➔"/>
            </a:pPr>
            <a:r>
              <a:rPr lang="en" sz="1800" b="1">
                <a:latin typeface="Lato"/>
                <a:ea typeface="Lato"/>
                <a:cs typeface="Lato"/>
                <a:sym typeface="Lato"/>
              </a:rPr>
              <a:t>Question </a:t>
            </a:r>
            <a:r>
              <a:rPr lang="en" sz="1800"/>
              <a:t>what you read.</a:t>
            </a:r>
            <a:endParaRPr sz="1800"/>
          </a:p>
          <a:p>
            <a:pPr marL="457200" lvl="0" indent="-342900" algn="l" rtl="0">
              <a:lnSpc>
                <a:spcPct val="115000"/>
              </a:lnSpc>
              <a:spcBef>
                <a:spcPts val="1000"/>
              </a:spcBef>
              <a:spcAft>
                <a:spcPts val="0"/>
              </a:spcAft>
              <a:buClr>
                <a:schemeClr val="dk1"/>
              </a:buClr>
              <a:buSzPts val="1800"/>
              <a:buChar char="➔"/>
            </a:pPr>
            <a:r>
              <a:rPr lang="en" sz="1800"/>
              <a:t>Identify strengths and weaknesses.</a:t>
            </a:r>
            <a:endParaRPr sz="1800"/>
          </a:p>
          <a:p>
            <a:pPr marL="457200" lvl="0" indent="-342900" algn="l" rtl="0">
              <a:lnSpc>
                <a:spcPct val="115000"/>
              </a:lnSpc>
              <a:spcBef>
                <a:spcPts val="1000"/>
              </a:spcBef>
              <a:spcAft>
                <a:spcPts val="0"/>
              </a:spcAft>
              <a:buClr>
                <a:schemeClr val="dk1"/>
              </a:buClr>
              <a:buSzPts val="1800"/>
              <a:buChar char="➔"/>
            </a:pPr>
            <a:r>
              <a:rPr lang="en" sz="1800"/>
              <a:t>Evaluate what is being argued.</a:t>
            </a:r>
            <a:endParaRPr sz="1800"/>
          </a:p>
          <a:p>
            <a:pPr marL="457200" lvl="0" indent="-342900" algn="l" rtl="0">
              <a:lnSpc>
                <a:spcPct val="115000"/>
              </a:lnSpc>
              <a:spcBef>
                <a:spcPts val="1000"/>
              </a:spcBef>
              <a:spcAft>
                <a:spcPts val="1000"/>
              </a:spcAft>
              <a:buClr>
                <a:schemeClr val="dk1"/>
              </a:buClr>
              <a:buSzPts val="1800"/>
              <a:buChar char="➔"/>
            </a:pPr>
            <a:r>
              <a:rPr lang="en" sz="1800"/>
              <a:t>Do </a:t>
            </a:r>
            <a:r>
              <a:rPr lang="en" sz="1800" b="1">
                <a:latin typeface="Lato"/>
                <a:ea typeface="Lato"/>
                <a:cs typeface="Lato"/>
                <a:sym typeface="Lato"/>
              </a:rPr>
              <a:t>YOU </a:t>
            </a:r>
            <a:r>
              <a:rPr lang="en" sz="1800"/>
              <a:t>agree with it?</a:t>
            </a:r>
            <a:endParaRPr sz="1800"/>
          </a:p>
        </p:txBody>
      </p:sp>
      <p:sp>
        <p:nvSpPr>
          <p:cNvPr id="453" name="Google Shape;453;p23"/>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454" name="Google Shape;454;p23"/>
          <p:cNvSpPr txBox="1">
            <a:spLocks noGrp="1"/>
          </p:cNvSpPr>
          <p:nvPr>
            <p:ph type="body" idx="4294967295"/>
          </p:nvPr>
        </p:nvSpPr>
        <p:spPr>
          <a:xfrm>
            <a:off x="398125" y="4721500"/>
            <a:ext cx="7810800" cy="3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b="1">
                <a:solidFill>
                  <a:srgbClr val="02BDC7"/>
                </a:solidFill>
              </a:rPr>
              <a:t>For more info on </a:t>
            </a:r>
            <a:r>
              <a:rPr lang="en" sz="1100" b="1" u="sng">
                <a:solidFill>
                  <a:schemeClr val="hlink"/>
                </a:solidFill>
                <a:latin typeface="Lato"/>
                <a:ea typeface="Lato"/>
                <a:cs typeface="Lato"/>
                <a:sym typeface="Lato"/>
                <a:hlinkClick r:id="rId3"/>
              </a:rPr>
              <a:t>Student Learning workshops</a:t>
            </a:r>
            <a:r>
              <a:rPr lang="en" sz="1100" b="1">
                <a:solidFill>
                  <a:srgbClr val="02BDC7"/>
                </a:solidFill>
              </a:rPr>
              <a:t> head to -  </a:t>
            </a:r>
            <a:r>
              <a:rPr lang="en" sz="1100">
                <a:solidFill>
                  <a:srgbClr val="02BDC7"/>
                </a:solidFill>
              </a:rPr>
              <a:t>https://www.keele.ac.uk/studentlearning/how2workshops/</a:t>
            </a:r>
            <a:endParaRPr sz="1100">
              <a:solidFill>
                <a:srgbClr val="02BDC7"/>
              </a:solidFill>
            </a:endParaRPr>
          </a:p>
          <a:p>
            <a:pPr marL="0" lvl="0" indent="0" algn="l" rtl="0">
              <a:spcBef>
                <a:spcPts val="0"/>
              </a:spcBef>
              <a:spcAft>
                <a:spcPts val="0"/>
              </a:spcAft>
              <a:buNone/>
            </a:pPr>
            <a:endParaRPr sz="1000">
              <a:solidFill>
                <a:srgbClr val="02BDC7"/>
              </a:solidFill>
            </a:endParaRPr>
          </a:p>
        </p:txBody>
      </p:sp>
      <p:sp>
        <p:nvSpPr>
          <p:cNvPr id="455" name="Google Shape;455;p23"/>
          <p:cNvSpPr txBox="1"/>
          <p:nvPr/>
        </p:nvSpPr>
        <p:spPr>
          <a:xfrm>
            <a:off x="703075" y="3600925"/>
            <a:ext cx="2412600" cy="880800"/>
          </a:xfrm>
          <a:prstGeom prst="rect">
            <a:avLst/>
          </a:prstGeom>
          <a:solidFill>
            <a:srgbClr val="FFFFFF"/>
          </a:solidFill>
          <a:ln w="28575"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Lato"/>
                <a:ea typeface="Lato"/>
                <a:cs typeface="Lato"/>
                <a:sym typeface="Lato"/>
              </a:rPr>
              <a:t>Level 6 - </a:t>
            </a:r>
            <a:r>
              <a:rPr lang="en">
                <a:latin typeface="Lato Light"/>
                <a:ea typeface="Lato Light"/>
                <a:cs typeface="Lato Light"/>
                <a:sym typeface="Lato Light"/>
              </a:rPr>
              <a:t>Demonstrates wider knowledge and deeper understanding of subject.</a:t>
            </a:r>
            <a:endParaRPr>
              <a:latin typeface="Lato Light"/>
              <a:ea typeface="Lato Light"/>
              <a:cs typeface="Lato Light"/>
              <a:sym typeface="Lato Light"/>
            </a:endParaRPr>
          </a:p>
          <a:p>
            <a:pPr marL="0" lvl="0" indent="0" algn="l" rtl="0">
              <a:spcBef>
                <a:spcPts val="0"/>
              </a:spcBef>
              <a:spcAft>
                <a:spcPts val="0"/>
              </a:spcAft>
              <a:buNone/>
            </a:pPr>
            <a:endParaRPr>
              <a:latin typeface="Lato Light"/>
              <a:ea typeface="Lato Light"/>
              <a:cs typeface="Lato Light"/>
              <a:sym typeface="Lato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52">
                                            <p:txEl>
                                              <p:pRg st="0" end="0"/>
                                            </p:txEl>
                                          </p:spTgt>
                                        </p:tgtEl>
                                        <p:attrNameLst>
                                          <p:attrName>style.visibility</p:attrName>
                                        </p:attrNameLst>
                                      </p:cBhvr>
                                      <p:to>
                                        <p:strVal val="visible"/>
                                      </p:to>
                                    </p:set>
                                    <p:animEffect transition="in" filter="fade">
                                      <p:cBhvr>
                                        <p:cTn id="7" dur="1000"/>
                                        <p:tgtEl>
                                          <p:spTgt spid="45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52">
                                            <p:txEl>
                                              <p:pRg st="1" end="1"/>
                                            </p:txEl>
                                          </p:spTgt>
                                        </p:tgtEl>
                                        <p:attrNameLst>
                                          <p:attrName>style.visibility</p:attrName>
                                        </p:attrNameLst>
                                      </p:cBhvr>
                                      <p:to>
                                        <p:strVal val="visible"/>
                                      </p:to>
                                    </p:set>
                                    <p:animEffect transition="in" filter="fade">
                                      <p:cBhvr>
                                        <p:cTn id="12" dur="1000"/>
                                        <p:tgtEl>
                                          <p:spTgt spid="45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52">
                                            <p:txEl>
                                              <p:pRg st="2" end="2"/>
                                            </p:txEl>
                                          </p:spTgt>
                                        </p:tgtEl>
                                        <p:attrNameLst>
                                          <p:attrName>style.visibility</p:attrName>
                                        </p:attrNameLst>
                                      </p:cBhvr>
                                      <p:to>
                                        <p:strVal val="visible"/>
                                      </p:to>
                                    </p:set>
                                    <p:animEffect transition="in" filter="fade">
                                      <p:cBhvr>
                                        <p:cTn id="17" dur="1000"/>
                                        <p:tgtEl>
                                          <p:spTgt spid="45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52">
                                            <p:txEl>
                                              <p:pRg st="3" end="3"/>
                                            </p:txEl>
                                          </p:spTgt>
                                        </p:tgtEl>
                                        <p:attrNameLst>
                                          <p:attrName>style.visibility</p:attrName>
                                        </p:attrNameLst>
                                      </p:cBhvr>
                                      <p:to>
                                        <p:strVal val="visible"/>
                                      </p:to>
                                    </p:set>
                                    <p:animEffect transition="in" filter="fade">
                                      <p:cBhvr>
                                        <p:cTn id="22" dur="1000"/>
                                        <p:tgtEl>
                                          <p:spTgt spid="45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52">
                                            <p:txEl>
                                              <p:pRg st="4" end="4"/>
                                            </p:txEl>
                                          </p:spTgt>
                                        </p:tgtEl>
                                        <p:attrNameLst>
                                          <p:attrName>style.visibility</p:attrName>
                                        </p:attrNameLst>
                                      </p:cBhvr>
                                      <p:to>
                                        <p:strVal val="visible"/>
                                      </p:to>
                                    </p:set>
                                    <p:animEffect transition="in" filter="fade">
                                      <p:cBhvr>
                                        <p:cTn id="27" dur="1000"/>
                                        <p:tgtEl>
                                          <p:spTgt spid="45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52">
                                            <p:txEl>
                                              <p:pRg st="5" end="5"/>
                                            </p:txEl>
                                          </p:spTgt>
                                        </p:tgtEl>
                                        <p:attrNameLst>
                                          <p:attrName>style.visibility</p:attrName>
                                        </p:attrNameLst>
                                      </p:cBhvr>
                                      <p:to>
                                        <p:strVal val="visible"/>
                                      </p:to>
                                    </p:set>
                                    <p:animEffect transition="in" filter="fade">
                                      <p:cBhvr>
                                        <p:cTn id="32" dur="1000"/>
                                        <p:tgtEl>
                                          <p:spTgt spid="45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52">
                                            <p:txEl>
                                              <p:pRg st="6" end="6"/>
                                            </p:txEl>
                                          </p:spTgt>
                                        </p:tgtEl>
                                        <p:attrNameLst>
                                          <p:attrName>style.visibility</p:attrName>
                                        </p:attrNameLst>
                                      </p:cBhvr>
                                      <p:to>
                                        <p:strVal val="visible"/>
                                      </p:to>
                                    </p:set>
                                    <p:animEffect transition="in" filter="fade">
                                      <p:cBhvr>
                                        <p:cTn id="37" dur="1000"/>
                                        <p:tgtEl>
                                          <p:spTgt spid="45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52">
                                            <p:txEl>
                                              <p:pRg st="7" end="7"/>
                                            </p:txEl>
                                          </p:spTgt>
                                        </p:tgtEl>
                                        <p:attrNameLst>
                                          <p:attrName>style.visibility</p:attrName>
                                        </p:attrNameLst>
                                      </p:cBhvr>
                                      <p:to>
                                        <p:strVal val="visible"/>
                                      </p:to>
                                    </p:set>
                                    <p:animEffect transition="in" filter="fade">
                                      <p:cBhvr>
                                        <p:cTn id="42" dur="1000"/>
                                        <p:tgtEl>
                                          <p:spTgt spid="452">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455"/>
                                        </p:tgtEl>
                                        <p:attrNameLst>
                                          <p:attrName>style.visibility</p:attrName>
                                        </p:attrNameLst>
                                      </p:cBhvr>
                                      <p:to>
                                        <p:strVal val="visible"/>
                                      </p:to>
                                    </p:set>
                                    <p:animEffect transition="in" filter="fade">
                                      <p:cBhvr>
                                        <p:cTn id="47" dur="1000"/>
                                        <p:tgtEl>
                                          <p:spTgt spid="4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Kent template">
  <a:themeElements>
    <a:clrScheme name="Custom 347">
      <a:dk1>
        <a:srgbClr val="4A5C65"/>
      </a:dk1>
      <a:lt1>
        <a:srgbClr val="FFFFFF"/>
      </a:lt1>
      <a:dk2>
        <a:srgbClr val="A6BCC9"/>
      </a:dk2>
      <a:lt2>
        <a:srgbClr val="DEE9F2"/>
      </a:lt2>
      <a:accent1>
        <a:srgbClr val="02BDC7"/>
      </a:accent1>
      <a:accent2>
        <a:srgbClr val="FFB600"/>
      </a:accent2>
      <a:accent3>
        <a:srgbClr val="FF9755"/>
      </a:accent3>
      <a:accent4>
        <a:srgbClr val="FD6C68"/>
      </a:accent4>
      <a:accent5>
        <a:srgbClr val="FC4067"/>
      </a:accent5>
      <a:accent6>
        <a:srgbClr val="A6BCC9"/>
      </a:accent6>
      <a:hlink>
        <a:srgbClr val="02BDC7"/>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1415</Words>
  <Application>Microsoft Office PowerPoint</Application>
  <PresentationFormat>On-screen Show (16:9)</PresentationFormat>
  <Paragraphs>222</Paragraphs>
  <Slides>29</Slides>
  <Notes>29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Raleway</vt:lpstr>
      <vt:lpstr>Roboto Slab Light</vt:lpstr>
      <vt:lpstr>Roboto Slab</vt:lpstr>
      <vt:lpstr>Lato Light</vt:lpstr>
      <vt:lpstr>Lato</vt:lpstr>
      <vt:lpstr>Calibri</vt:lpstr>
      <vt:lpstr>Kent template</vt:lpstr>
      <vt:lpstr>Reading and writing for your dissertation</vt:lpstr>
      <vt:lpstr>What we will cover today</vt:lpstr>
      <vt:lpstr>1.Review of academic reading</vt:lpstr>
      <vt:lpstr>PowerPoint Presentation</vt:lpstr>
      <vt:lpstr>PowerPoint Presentation</vt:lpstr>
      <vt:lpstr>PowerPoint Presentation</vt:lpstr>
      <vt:lpstr>2.Reading &amp; writing for a literature review</vt:lpstr>
      <vt:lpstr>PowerPoint Presentation</vt:lpstr>
      <vt:lpstr>What is critical thinking?</vt:lpstr>
      <vt:lpstr>How to Think Critically</vt:lpstr>
      <vt:lpstr>Critical Analysis: Tools</vt:lpstr>
      <vt:lpstr>Critical Analysis of Literature</vt:lpstr>
      <vt:lpstr>PowerPoint Presentation</vt:lpstr>
      <vt:lpstr>Information synthesis</vt:lpstr>
      <vt:lpstr>How do we critically analysis a scientific article?</vt:lpstr>
      <vt:lpstr>3.Building reading into your writing</vt:lpstr>
      <vt:lpstr>Reading to explore the question…</vt:lpstr>
      <vt:lpstr>PowerPoint Presentation</vt:lpstr>
      <vt:lpstr>PowerPoint Presentation</vt:lpstr>
      <vt:lpstr>PowerPoint Presentation</vt:lpstr>
      <vt:lpstr>Buy-out sentences</vt:lpstr>
      <vt:lpstr>Can the literature dictate the structure?</vt:lpstr>
      <vt:lpstr>PowerPoint Presentation</vt:lpstr>
      <vt:lpstr>PowerPoint Presentation</vt:lpstr>
      <vt:lpstr>PowerPoint Presentation</vt:lpstr>
      <vt:lpstr>Direct vs Indirect</vt:lpstr>
      <vt:lpstr>Reporting Verbs and Connectors</vt:lpstr>
      <vt:lpstr>Thanks!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Reading and writing for your dissertation</dc:title>
  <dc:creator>Kizzy Beaumont</dc:creator>
  <cp:lastModifiedBy>Richard Jones</cp:lastModifiedBy>
  <cp:revision>1</cp:revision>
  <dcterms:modified xsi:type="dcterms:W3CDTF">2020-03-21T13:53:34Z</dcterms:modified>
</cp:coreProperties>
</file>